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8288000" cy="10287000"/>
  <p:notesSz cx="6858000" cy="9144000"/>
  <p:embeddedFontLst>
    <p:embeddedFont>
      <p:font typeface="Canva Sans" panose="020B0604020202020204" charset="0"/>
      <p:regular r:id="rId38"/>
    </p:embeddedFont>
    <p:embeddedFont>
      <p:font typeface="Canva Sans Bold" panose="020B0604020202020204" charset="0"/>
      <p:regular r:id="rId39"/>
    </p:embeddedFont>
    <p:embeddedFont>
      <p:font typeface="CAT Neuzeit" panose="020B0604020202020204" charset="0"/>
      <p:regular r:id="rId40"/>
    </p:embeddedFont>
    <p:embeddedFont>
      <p:font typeface="Cooper Hewitt" panose="020B0604020202020204" charset="0"/>
      <p:regular r:id="rId41"/>
    </p:embeddedFont>
    <p:embeddedFont>
      <p:font typeface="Mansalva" panose="020B0604020202020204" charset="0"/>
      <p:regular r:id="rId42"/>
    </p:embeddedFont>
    <p:embeddedFont>
      <p:font typeface="Raleway" pitchFamily="2" charset="0"/>
      <p:regular r:id="rId43"/>
      <p:bold r:id="rId44"/>
      <p:italic r:id="rId45"/>
      <p:boldItalic r:id="rId46"/>
    </p:embeddedFont>
    <p:embeddedFont>
      <p:font typeface="Raleway Bold" pitchFamily="2"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9" d="100"/>
          <a:sy n="99" d="100"/>
        </p:scale>
        <p:origin x="720"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2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2.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png"/><Relationship Id="rId1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37.svg"/><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png"/><Relationship Id="rId18" Type="http://schemas.openxmlformats.org/officeDocument/2006/relationships/image" Target="../media/image42.png"/><Relationship Id="rId3" Type="http://schemas.openxmlformats.org/officeDocument/2006/relationships/image" Target="../media/image2.svg"/><Relationship Id="rId21" Type="http://schemas.openxmlformats.org/officeDocument/2006/relationships/image" Target="../media/image45.sv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38.png"/><Relationship Id="rId25" Type="http://schemas.openxmlformats.org/officeDocument/2006/relationships/image" Target="../media/image49.svg"/><Relationship Id="rId2" Type="http://schemas.openxmlformats.org/officeDocument/2006/relationships/image" Target="../media/image1.png"/><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48.png"/><Relationship Id="rId5" Type="http://schemas.openxmlformats.org/officeDocument/2006/relationships/image" Target="../media/image4.svg"/><Relationship Id="rId15" Type="http://schemas.openxmlformats.org/officeDocument/2006/relationships/image" Target="../media/image40.png"/><Relationship Id="rId23" Type="http://schemas.openxmlformats.org/officeDocument/2006/relationships/image" Target="../media/image47.svg"/><Relationship Id="rId10" Type="http://schemas.openxmlformats.org/officeDocument/2006/relationships/image" Target="../media/image9.png"/><Relationship Id="rId19" Type="http://schemas.openxmlformats.org/officeDocument/2006/relationships/image" Target="../media/image43.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9.png"/><Relationship Id="rId22"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1.jpe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53.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51.jpe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1.jpeg"/><Relationship Id="rId18" Type="http://schemas.openxmlformats.org/officeDocument/2006/relationships/image" Target="../media/image37.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36.pn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2.png"/><Relationship Id="rId18" Type="http://schemas.openxmlformats.org/officeDocument/2006/relationships/image" Target="../media/image52.png"/><Relationship Id="rId26" Type="http://schemas.openxmlformats.org/officeDocument/2006/relationships/image" Target="../media/image45.svg"/><Relationship Id="rId3" Type="http://schemas.openxmlformats.org/officeDocument/2006/relationships/image" Target="../media/image2.svg"/><Relationship Id="rId21" Type="http://schemas.openxmlformats.org/officeDocument/2006/relationships/image" Target="../media/image46.png"/><Relationship Id="rId7" Type="http://schemas.openxmlformats.org/officeDocument/2006/relationships/image" Target="../media/image6.svg"/><Relationship Id="rId12" Type="http://schemas.openxmlformats.org/officeDocument/2006/relationships/image" Target="../media/image12.png"/><Relationship Id="rId17" Type="http://schemas.openxmlformats.org/officeDocument/2006/relationships/image" Target="../media/image27.png"/><Relationship Id="rId25" Type="http://schemas.openxmlformats.org/officeDocument/2006/relationships/image" Target="../media/image44.png"/><Relationship Id="rId2" Type="http://schemas.openxmlformats.org/officeDocument/2006/relationships/image" Target="../media/image1.png"/><Relationship Id="rId16" Type="http://schemas.openxmlformats.org/officeDocument/2006/relationships/image" Target="../media/image51.jpeg"/><Relationship Id="rId20" Type="http://schemas.openxmlformats.org/officeDocument/2006/relationships/image" Target="../media/image55.png"/><Relationship Id="rId29"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57.svg"/><Relationship Id="rId5" Type="http://schemas.openxmlformats.org/officeDocument/2006/relationships/image" Target="../media/image4.svg"/><Relationship Id="rId15" Type="http://schemas.openxmlformats.org/officeDocument/2006/relationships/image" Target="../media/image54.png"/><Relationship Id="rId23" Type="http://schemas.openxmlformats.org/officeDocument/2006/relationships/image" Target="../media/image56.png"/><Relationship Id="rId28" Type="http://schemas.openxmlformats.org/officeDocument/2006/relationships/image" Target="../media/image49.svg"/><Relationship Id="rId10" Type="http://schemas.openxmlformats.org/officeDocument/2006/relationships/image" Target="../media/image9.png"/><Relationship Id="rId19" Type="http://schemas.openxmlformats.org/officeDocument/2006/relationships/image" Target="../media/image53.svg"/><Relationship Id="rId31" Type="http://schemas.openxmlformats.org/officeDocument/2006/relationships/image" Target="../media/image60.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43.svg"/><Relationship Id="rId22" Type="http://schemas.openxmlformats.org/officeDocument/2006/relationships/image" Target="../media/image47.svg"/><Relationship Id="rId27" Type="http://schemas.openxmlformats.org/officeDocument/2006/relationships/image" Target="../media/image48.png"/><Relationship Id="rId30" Type="http://schemas.openxmlformats.org/officeDocument/2006/relationships/image" Target="../media/image59.svg"/></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1.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35.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6.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7586010" y="2052985"/>
            <a:ext cx="7498167" cy="2661849"/>
          </a:xfrm>
          <a:custGeom>
            <a:avLst/>
            <a:gdLst/>
            <a:ahLst/>
            <a:cxnLst/>
            <a:rect l="l" t="t" r="r" b="b"/>
            <a:pathLst>
              <a:path w="7498167" h="2661849">
                <a:moveTo>
                  <a:pt x="0" y="0"/>
                </a:moveTo>
                <a:lnTo>
                  <a:pt x="7498167" y="0"/>
                </a:lnTo>
                <a:lnTo>
                  <a:pt x="7498167" y="2661849"/>
                </a:lnTo>
                <a:lnTo>
                  <a:pt x="0" y="2661849"/>
                </a:lnTo>
                <a:lnTo>
                  <a:pt x="0" y="0"/>
                </a:lnTo>
                <a:close/>
              </a:path>
            </a:pathLst>
          </a:custGeom>
          <a:blipFill>
            <a:blip r:embed="rId12"/>
            <a:stretch>
              <a:fillRect/>
            </a:stretch>
          </a:blipFill>
        </p:spPr>
        <p:txBody>
          <a:bodyPr/>
          <a:lstStyle/>
          <a:p>
            <a:endParaRPr lang="en-US"/>
          </a:p>
        </p:txBody>
      </p:sp>
      <p:sp>
        <p:nvSpPr>
          <p:cNvPr id="9" name="Freeform 9"/>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3"/>
            <a:stretch>
              <a:fillRect/>
            </a:stretch>
          </a:blipFill>
        </p:spPr>
        <p:txBody>
          <a:bodyPr/>
          <a:lstStyle/>
          <a:p>
            <a:endParaRPr lang="en-US"/>
          </a:p>
        </p:txBody>
      </p:sp>
      <p:grpSp>
        <p:nvGrpSpPr>
          <p:cNvPr id="10" name="Group 10"/>
          <p:cNvGrpSpPr/>
          <p:nvPr/>
        </p:nvGrpSpPr>
        <p:grpSpPr>
          <a:xfrm>
            <a:off x="2677908" y="3383910"/>
            <a:ext cx="13483072" cy="3463001"/>
            <a:chOff x="0" y="0"/>
            <a:chExt cx="17977429" cy="4617334"/>
          </a:xfrm>
        </p:grpSpPr>
        <p:sp>
          <p:nvSpPr>
            <p:cNvPr id="11" name="TextBox 11"/>
            <p:cNvSpPr txBox="1"/>
            <p:nvPr/>
          </p:nvSpPr>
          <p:spPr>
            <a:xfrm>
              <a:off x="0" y="266700"/>
              <a:ext cx="10606722" cy="2079421"/>
            </a:xfrm>
            <a:prstGeom prst="rect">
              <a:avLst/>
            </a:prstGeom>
          </p:spPr>
          <p:txBody>
            <a:bodyPr lIns="0" tIns="0" rIns="0" bIns="0" rtlCol="0" anchor="t">
              <a:spAutoFit/>
            </a:bodyPr>
            <a:lstStyle/>
            <a:p>
              <a:pPr algn="l">
                <a:lnSpc>
                  <a:spcPts val="10781"/>
                </a:lnSpc>
              </a:pPr>
              <a:r>
                <a:rPr lang="en-US" sz="11592" spc="1646" dirty="0">
                  <a:solidFill>
                    <a:srgbClr val="66B2B0"/>
                  </a:solidFill>
                  <a:latin typeface="CAT Neuzeit"/>
                  <a:ea typeface="CAT Neuzeit"/>
                  <a:cs typeface="CAT Neuzeit"/>
                  <a:sym typeface="CAT Neuzeit"/>
                </a:rPr>
                <a:t>RIVER</a:t>
              </a:r>
            </a:p>
          </p:txBody>
        </p:sp>
        <p:sp>
          <p:nvSpPr>
            <p:cNvPr id="12" name="TextBox 12"/>
            <p:cNvSpPr txBox="1"/>
            <p:nvPr/>
          </p:nvSpPr>
          <p:spPr>
            <a:xfrm>
              <a:off x="0" y="2031741"/>
              <a:ext cx="17977429" cy="2585593"/>
            </a:xfrm>
            <a:prstGeom prst="rect">
              <a:avLst/>
            </a:prstGeom>
          </p:spPr>
          <p:txBody>
            <a:bodyPr lIns="0" tIns="0" rIns="0" bIns="0" rtlCol="0" anchor="t">
              <a:spAutoFit/>
            </a:bodyPr>
            <a:lstStyle/>
            <a:p>
              <a:pPr algn="l">
                <a:lnSpc>
                  <a:spcPts val="13392"/>
                </a:lnSpc>
              </a:pPr>
              <a:r>
                <a:rPr lang="en-US" sz="14400" spc="2044" dirty="0">
                  <a:solidFill>
                    <a:srgbClr val="FF3131"/>
                  </a:solidFill>
                  <a:latin typeface="CAT Neuzeit"/>
                  <a:ea typeface="CAT Neuzeit"/>
                  <a:cs typeface="CAT Neuzeit"/>
                  <a:sym typeface="CAT Neuzeit"/>
                </a:rPr>
                <a:t>ECONOMICS</a:t>
              </a:r>
            </a:p>
          </p:txBody>
        </p:sp>
      </p:grpSp>
      <p:sp>
        <p:nvSpPr>
          <p:cNvPr id="13" name="TextBox 13"/>
          <p:cNvSpPr txBox="1"/>
          <p:nvPr/>
        </p:nvSpPr>
        <p:spPr>
          <a:xfrm>
            <a:off x="2677908" y="7630086"/>
            <a:ext cx="6466092" cy="1197892"/>
          </a:xfrm>
          <a:prstGeom prst="rect">
            <a:avLst/>
          </a:prstGeom>
        </p:spPr>
        <p:txBody>
          <a:bodyPr wrap="square" lIns="0" tIns="0" rIns="0" bIns="0" rtlCol="0" anchor="t">
            <a:spAutoFit/>
          </a:bodyPr>
          <a:lstStyle/>
          <a:p>
            <a:pPr algn="just">
              <a:lnSpc>
                <a:spcPts val="4759"/>
              </a:lnSpc>
            </a:pPr>
            <a:r>
              <a:rPr lang="en-US" sz="3399" dirty="0">
                <a:solidFill>
                  <a:srgbClr val="000000"/>
                </a:solidFill>
                <a:latin typeface="Cooper Hewitt"/>
                <a:ea typeface="Cooper Hewitt"/>
                <a:cs typeface="Cooper Hewitt"/>
                <a:sym typeface="Cooper Hewitt"/>
              </a:rPr>
              <a:t>Elise Ratcliff</a:t>
            </a:r>
          </a:p>
          <a:p>
            <a:pPr algn="just">
              <a:lnSpc>
                <a:spcPts val="4759"/>
              </a:lnSpc>
            </a:pPr>
            <a:r>
              <a:rPr lang="en-US" sz="3399" dirty="0">
                <a:solidFill>
                  <a:srgbClr val="000000"/>
                </a:solidFill>
                <a:latin typeface="Cooper Hewitt"/>
                <a:ea typeface="Cooper Hewitt"/>
                <a:cs typeface="Cooper Hewitt"/>
                <a:sym typeface="Cooper Hewitt"/>
              </a:rPr>
              <a:t>Natural  Resource Specialist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HERE’S THE</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ANSWER:</a:t>
              </a:r>
            </a:p>
          </p:txBody>
        </p:sp>
      </p:grpSp>
      <p:sp>
        <p:nvSpPr>
          <p:cNvPr id="12" name="TextBox 12"/>
          <p:cNvSpPr txBox="1"/>
          <p:nvPr/>
        </p:nvSpPr>
        <p:spPr>
          <a:xfrm>
            <a:off x="4202968" y="4285078"/>
            <a:ext cx="3478292" cy="1440618"/>
          </a:xfrm>
          <a:prstGeom prst="rect">
            <a:avLst/>
          </a:prstGeom>
        </p:spPr>
        <p:txBody>
          <a:bodyPr lIns="0" tIns="0" rIns="0" bIns="0" rtlCol="0" anchor="t">
            <a:spAutoFit/>
          </a:bodyPr>
          <a:lstStyle/>
          <a:p>
            <a:pPr algn="l">
              <a:lnSpc>
                <a:spcPts val="11624"/>
              </a:lnSpc>
            </a:pPr>
            <a:r>
              <a:rPr lang="en-US" sz="8303" dirty="0">
                <a:solidFill>
                  <a:srgbClr val="66B2B0"/>
                </a:solidFill>
                <a:latin typeface="CAT Neuzeit"/>
                <a:ea typeface="CAT Neuzeit"/>
                <a:cs typeface="CAT Neuzeit"/>
                <a:sym typeface="CAT Neuzeit"/>
              </a:rPr>
              <a:t>OR....</a:t>
            </a:r>
          </a:p>
        </p:txBody>
      </p:sp>
      <p:grpSp>
        <p:nvGrpSpPr>
          <p:cNvPr id="13" name="Group 13"/>
          <p:cNvGrpSpPr/>
          <p:nvPr/>
        </p:nvGrpSpPr>
        <p:grpSpPr>
          <a:xfrm>
            <a:off x="1742113" y="2325388"/>
            <a:ext cx="13833370" cy="5018096"/>
            <a:chOff x="26975" y="0"/>
            <a:chExt cx="18444492" cy="6690794"/>
          </a:xfrm>
        </p:grpSpPr>
        <p:sp>
          <p:nvSpPr>
            <p:cNvPr id="14" name="Freeform 14"/>
            <p:cNvSpPr/>
            <p:nvPr/>
          </p:nvSpPr>
          <p:spPr>
            <a:xfrm>
              <a:off x="8778557" y="0"/>
              <a:ext cx="9692910" cy="6118649"/>
            </a:xfrm>
            <a:custGeom>
              <a:avLst/>
              <a:gdLst/>
              <a:ahLst/>
              <a:cxnLst/>
              <a:rect l="l" t="t" r="r" b="b"/>
              <a:pathLst>
                <a:path w="9692910" h="6118649">
                  <a:moveTo>
                    <a:pt x="0" y="0"/>
                  </a:moveTo>
                  <a:lnTo>
                    <a:pt x="9692910" y="0"/>
                  </a:lnTo>
                  <a:lnTo>
                    <a:pt x="9692910" y="6118649"/>
                  </a:lnTo>
                  <a:lnTo>
                    <a:pt x="0" y="611864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TextBox 15"/>
            <p:cNvSpPr txBox="1"/>
            <p:nvPr/>
          </p:nvSpPr>
          <p:spPr>
            <a:xfrm>
              <a:off x="26975" y="5120015"/>
              <a:ext cx="10897741" cy="1570779"/>
            </a:xfrm>
            <a:prstGeom prst="rect">
              <a:avLst/>
            </a:prstGeom>
          </p:spPr>
          <p:txBody>
            <a:bodyPr lIns="0" tIns="0" rIns="0" bIns="0" rtlCol="0" anchor="t">
              <a:spAutoFit/>
            </a:bodyPr>
            <a:lstStyle/>
            <a:p>
              <a:pPr algn="l">
                <a:lnSpc>
                  <a:spcPts val="4759"/>
                </a:lnSpc>
              </a:pPr>
              <a:r>
                <a:rPr lang="en-US" sz="3399" dirty="0">
                  <a:solidFill>
                    <a:srgbClr val="000000"/>
                  </a:solidFill>
                  <a:latin typeface="Raleway"/>
                  <a:ea typeface="Raleway"/>
                  <a:cs typeface="Raleway"/>
                  <a:sym typeface="Raleway"/>
                </a:rPr>
                <a:t>Enough bread to stretch from one end of the United States to the other - TWICE! </a:t>
              </a:r>
            </a:p>
          </p:txBody>
        </p:sp>
      </p:grpSp>
      <p:grpSp>
        <p:nvGrpSpPr>
          <p:cNvPr id="16" name="Group 16"/>
          <p:cNvGrpSpPr/>
          <p:nvPr/>
        </p:nvGrpSpPr>
        <p:grpSpPr>
          <a:xfrm>
            <a:off x="7875065" y="3553981"/>
            <a:ext cx="7164285" cy="2357229"/>
            <a:chOff x="0" y="0"/>
            <a:chExt cx="9552380" cy="3142972"/>
          </a:xfrm>
        </p:grpSpPr>
        <p:sp>
          <p:nvSpPr>
            <p:cNvPr id="17" name="Freeform 17"/>
            <p:cNvSpPr/>
            <p:nvPr/>
          </p:nvSpPr>
          <p:spPr>
            <a:xfrm>
              <a:off x="267602" y="0"/>
              <a:ext cx="2194616" cy="1212525"/>
            </a:xfrm>
            <a:custGeom>
              <a:avLst/>
              <a:gdLst/>
              <a:ahLst/>
              <a:cxnLst/>
              <a:rect l="l" t="t" r="r" b="b"/>
              <a:pathLst>
                <a:path w="2194616" h="1212525">
                  <a:moveTo>
                    <a:pt x="0" y="0"/>
                  </a:moveTo>
                  <a:lnTo>
                    <a:pt x="2194616" y="0"/>
                  </a:lnTo>
                  <a:lnTo>
                    <a:pt x="2194616" y="1212525"/>
                  </a:lnTo>
                  <a:lnTo>
                    <a:pt x="0" y="1212525"/>
                  </a:lnTo>
                  <a:lnTo>
                    <a:pt x="0" y="0"/>
                  </a:lnTo>
                  <a:close/>
                </a:path>
              </a:pathLst>
            </a:custGeom>
            <a:blipFill>
              <a:blip r:embed="rId15"/>
              <a:stretch>
                <a:fillRect/>
              </a:stretch>
            </a:blipFill>
          </p:spPr>
          <p:txBody>
            <a:bodyPr/>
            <a:lstStyle/>
            <a:p>
              <a:endParaRPr lang="en-US"/>
            </a:p>
          </p:txBody>
        </p:sp>
        <p:sp>
          <p:nvSpPr>
            <p:cNvPr id="18" name="Freeform 18"/>
            <p:cNvSpPr/>
            <p:nvPr/>
          </p:nvSpPr>
          <p:spPr>
            <a:xfrm>
              <a:off x="2040143" y="208675"/>
              <a:ext cx="2194616" cy="1212525"/>
            </a:xfrm>
            <a:custGeom>
              <a:avLst/>
              <a:gdLst/>
              <a:ahLst/>
              <a:cxnLst/>
              <a:rect l="l" t="t" r="r" b="b"/>
              <a:pathLst>
                <a:path w="2194616" h="1212525">
                  <a:moveTo>
                    <a:pt x="0" y="0"/>
                  </a:moveTo>
                  <a:lnTo>
                    <a:pt x="2194616" y="0"/>
                  </a:lnTo>
                  <a:lnTo>
                    <a:pt x="2194616" y="1212526"/>
                  </a:lnTo>
                  <a:lnTo>
                    <a:pt x="0" y="1212526"/>
                  </a:lnTo>
                  <a:lnTo>
                    <a:pt x="0" y="0"/>
                  </a:lnTo>
                  <a:close/>
                </a:path>
              </a:pathLst>
            </a:custGeom>
            <a:blipFill>
              <a:blip r:embed="rId15"/>
              <a:stretch>
                <a:fillRect/>
              </a:stretch>
            </a:blipFill>
          </p:spPr>
          <p:txBody>
            <a:bodyPr/>
            <a:lstStyle/>
            <a:p>
              <a:endParaRPr lang="en-US"/>
            </a:p>
          </p:txBody>
        </p:sp>
        <p:sp>
          <p:nvSpPr>
            <p:cNvPr id="19" name="Freeform 19"/>
            <p:cNvSpPr/>
            <p:nvPr/>
          </p:nvSpPr>
          <p:spPr>
            <a:xfrm>
              <a:off x="3812683" y="417351"/>
              <a:ext cx="2194616" cy="1212525"/>
            </a:xfrm>
            <a:custGeom>
              <a:avLst/>
              <a:gdLst/>
              <a:ahLst/>
              <a:cxnLst/>
              <a:rect l="l" t="t" r="r" b="b"/>
              <a:pathLst>
                <a:path w="2194616" h="1212525">
                  <a:moveTo>
                    <a:pt x="0" y="0"/>
                  </a:moveTo>
                  <a:lnTo>
                    <a:pt x="2194616" y="0"/>
                  </a:lnTo>
                  <a:lnTo>
                    <a:pt x="2194616" y="1212525"/>
                  </a:lnTo>
                  <a:lnTo>
                    <a:pt x="0" y="1212525"/>
                  </a:lnTo>
                  <a:lnTo>
                    <a:pt x="0" y="0"/>
                  </a:lnTo>
                  <a:close/>
                </a:path>
              </a:pathLst>
            </a:custGeom>
            <a:blipFill>
              <a:blip r:embed="rId15"/>
              <a:stretch>
                <a:fillRect/>
              </a:stretch>
            </a:blipFill>
          </p:spPr>
          <p:txBody>
            <a:bodyPr/>
            <a:lstStyle/>
            <a:p>
              <a:endParaRPr lang="en-US"/>
            </a:p>
          </p:txBody>
        </p:sp>
        <p:sp>
          <p:nvSpPr>
            <p:cNvPr id="20" name="Freeform 20"/>
            <p:cNvSpPr/>
            <p:nvPr/>
          </p:nvSpPr>
          <p:spPr>
            <a:xfrm>
              <a:off x="5585223" y="626026"/>
              <a:ext cx="2194616" cy="1212525"/>
            </a:xfrm>
            <a:custGeom>
              <a:avLst/>
              <a:gdLst/>
              <a:ahLst/>
              <a:cxnLst/>
              <a:rect l="l" t="t" r="r" b="b"/>
              <a:pathLst>
                <a:path w="2194616" h="1212525">
                  <a:moveTo>
                    <a:pt x="0" y="0"/>
                  </a:moveTo>
                  <a:lnTo>
                    <a:pt x="2194616" y="0"/>
                  </a:lnTo>
                  <a:lnTo>
                    <a:pt x="2194616" y="1212526"/>
                  </a:lnTo>
                  <a:lnTo>
                    <a:pt x="0" y="1212526"/>
                  </a:lnTo>
                  <a:lnTo>
                    <a:pt x="0" y="0"/>
                  </a:lnTo>
                  <a:close/>
                </a:path>
              </a:pathLst>
            </a:custGeom>
            <a:blipFill>
              <a:blip r:embed="rId15"/>
              <a:stretch>
                <a:fillRect/>
              </a:stretch>
            </a:blipFill>
          </p:spPr>
          <p:txBody>
            <a:bodyPr/>
            <a:lstStyle/>
            <a:p>
              <a:endParaRPr lang="en-US"/>
            </a:p>
          </p:txBody>
        </p:sp>
        <p:sp>
          <p:nvSpPr>
            <p:cNvPr id="21" name="Freeform 21"/>
            <p:cNvSpPr/>
            <p:nvPr/>
          </p:nvSpPr>
          <p:spPr>
            <a:xfrm>
              <a:off x="7357764" y="834702"/>
              <a:ext cx="2194616" cy="1212525"/>
            </a:xfrm>
            <a:custGeom>
              <a:avLst/>
              <a:gdLst/>
              <a:ahLst/>
              <a:cxnLst/>
              <a:rect l="l" t="t" r="r" b="b"/>
              <a:pathLst>
                <a:path w="2194616" h="1212525">
                  <a:moveTo>
                    <a:pt x="0" y="0"/>
                  </a:moveTo>
                  <a:lnTo>
                    <a:pt x="2194616" y="0"/>
                  </a:lnTo>
                  <a:lnTo>
                    <a:pt x="2194616" y="1212525"/>
                  </a:lnTo>
                  <a:lnTo>
                    <a:pt x="0" y="1212525"/>
                  </a:lnTo>
                  <a:lnTo>
                    <a:pt x="0" y="0"/>
                  </a:lnTo>
                  <a:close/>
                </a:path>
              </a:pathLst>
            </a:custGeom>
            <a:blipFill>
              <a:blip r:embed="rId15"/>
              <a:stretch>
                <a:fillRect/>
              </a:stretch>
            </a:blipFill>
          </p:spPr>
          <p:txBody>
            <a:bodyPr/>
            <a:lstStyle/>
            <a:p>
              <a:endParaRPr lang="en-US"/>
            </a:p>
          </p:txBody>
        </p:sp>
        <p:sp>
          <p:nvSpPr>
            <p:cNvPr id="22" name="Freeform 22"/>
            <p:cNvSpPr/>
            <p:nvPr/>
          </p:nvSpPr>
          <p:spPr>
            <a:xfrm>
              <a:off x="0" y="1095745"/>
              <a:ext cx="2194616" cy="1212525"/>
            </a:xfrm>
            <a:custGeom>
              <a:avLst/>
              <a:gdLst/>
              <a:ahLst/>
              <a:cxnLst/>
              <a:rect l="l" t="t" r="r" b="b"/>
              <a:pathLst>
                <a:path w="2194616" h="1212525">
                  <a:moveTo>
                    <a:pt x="0" y="0"/>
                  </a:moveTo>
                  <a:lnTo>
                    <a:pt x="2194616" y="0"/>
                  </a:lnTo>
                  <a:lnTo>
                    <a:pt x="2194616" y="1212525"/>
                  </a:lnTo>
                  <a:lnTo>
                    <a:pt x="0" y="1212525"/>
                  </a:lnTo>
                  <a:lnTo>
                    <a:pt x="0" y="0"/>
                  </a:lnTo>
                  <a:close/>
                </a:path>
              </a:pathLst>
            </a:custGeom>
            <a:blipFill>
              <a:blip r:embed="rId15"/>
              <a:stretch>
                <a:fillRect/>
              </a:stretch>
            </a:blipFill>
          </p:spPr>
          <p:txBody>
            <a:bodyPr/>
            <a:lstStyle/>
            <a:p>
              <a:endParaRPr lang="en-US"/>
            </a:p>
          </p:txBody>
        </p:sp>
        <p:sp>
          <p:nvSpPr>
            <p:cNvPr id="23" name="Freeform 23"/>
            <p:cNvSpPr/>
            <p:nvPr/>
          </p:nvSpPr>
          <p:spPr>
            <a:xfrm>
              <a:off x="1772540" y="1304420"/>
              <a:ext cx="2194616" cy="1212525"/>
            </a:xfrm>
            <a:custGeom>
              <a:avLst/>
              <a:gdLst/>
              <a:ahLst/>
              <a:cxnLst/>
              <a:rect l="l" t="t" r="r" b="b"/>
              <a:pathLst>
                <a:path w="2194616" h="1212525">
                  <a:moveTo>
                    <a:pt x="0" y="0"/>
                  </a:moveTo>
                  <a:lnTo>
                    <a:pt x="2194616" y="0"/>
                  </a:lnTo>
                  <a:lnTo>
                    <a:pt x="2194616" y="1212525"/>
                  </a:lnTo>
                  <a:lnTo>
                    <a:pt x="0" y="1212525"/>
                  </a:lnTo>
                  <a:lnTo>
                    <a:pt x="0" y="0"/>
                  </a:lnTo>
                  <a:close/>
                </a:path>
              </a:pathLst>
            </a:custGeom>
            <a:blipFill>
              <a:blip r:embed="rId15"/>
              <a:stretch>
                <a:fillRect/>
              </a:stretch>
            </a:blipFill>
          </p:spPr>
          <p:txBody>
            <a:bodyPr/>
            <a:lstStyle/>
            <a:p>
              <a:endParaRPr lang="en-US"/>
            </a:p>
          </p:txBody>
        </p:sp>
        <p:sp>
          <p:nvSpPr>
            <p:cNvPr id="24" name="Freeform 24"/>
            <p:cNvSpPr/>
            <p:nvPr/>
          </p:nvSpPr>
          <p:spPr>
            <a:xfrm>
              <a:off x="3545081" y="1513096"/>
              <a:ext cx="2194616" cy="1212525"/>
            </a:xfrm>
            <a:custGeom>
              <a:avLst/>
              <a:gdLst/>
              <a:ahLst/>
              <a:cxnLst/>
              <a:rect l="l" t="t" r="r" b="b"/>
              <a:pathLst>
                <a:path w="2194616" h="1212525">
                  <a:moveTo>
                    <a:pt x="0" y="0"/>
                  </a:moveTo>
                  <a:lnTo>
                    <a:pt x="2194616" y="0"/>
                  </a:lnTo>
                  <a:lnTo>
                    <a:pt x="2194616" y="1212525"/>
                  </a:lnTo>
                  <a:lnTo>
                    <a:pt x="0" y="1212525"/>
                  </a:lnTo>
                  <a:lnTo>
                    <a:pt x="0" y="0"/>
                  </a:lnTo>
                  <a:close/>
                </a:path>
              </a:pathLst>
            </a:custGeom>
            <a:blipFill>
              <a:blip r:embed="rId15"/>
              <a:stretch>
                <a:fillRect/>
              </a:stretch>
            </a:blipFill>
          </p:spPr>
          <p:txBody>
            <a:bodyPr/>
            <a:lstStyle/>
            <a:p>
              <a:endParaRPr lang="en-US"/>
            </a:p>
          </p:txBody>
        </p:sp>
        <p:sp>
          <p:nvSpPr>
            <p:cNvPr id="25" name="Freeform 25"/>
            <p:cNvSpPr/>
            <p:nvPr/>
          </p:nvSpPr>
          <p:spPr>
            <a:xfrm>
              <a:off x="5317621" y="1721771"/>
              <a:ext cx="2194616" cy="1212525"/>
            </a:xfrm>
            <a:custGeom>
              <a:avLst/>
              <a:gdLst/>
              <a:ahLst/>
              <a:cxnLst/>
              <a:rect l="l" t="t" r="r" b="b"/>
              <a:pathLst>
                <a:path w="2194616" h="1212525">
                  <a:moveTo>
                    <a:pt x="0" y="0"/>
                  </a:moveTo>
                  <a:lnTo>
                    <a:pt x="2194616" y="0"/>
                  </a:lnTo>
                  <a:lnTo>
                    <a:pt x="2194616" y="1212525"/>
                  </a:lnTo>
                  <a:lnTo>
                    <a:pt x="0" y="1212525"/>
                  </a:lnTo>
                  <a:lnTo>
                    <a:pt x="0" y="0"/>
                  </a:lnTo>
                  <a:close/>
                </a:path>
              </a:pathLst>
            </a:custGeom>
            <a:blipFill>
              <a:blip r:embed="rId15"/>
              <a:stretch>
                <a:fillRect/>
              </a:stretch>
            </a:blipFill>
          </p:spPr>
          <p:txBody>
            <a:bodyPr/>
            <a:lstStyle/>
            <a:p>
              <a:endParaRPr lang="en-US"/>
            </a:p>
          </p:txBody>
        </p:sp>
        <p:sp>
          <p:nvSpPr>
            <p:cNvPr id="26" name="Freeform 26"/>
            <p:cNvSpPr/>
            <p:nvPr/>
          </p:nvSpPr>
          <p:spPr>
            <a:xfrm>
              <a:off x="7090162" y="1930446"/>
              <a:ext cx="2194616" cy="1212525"/>
            </a:xfrm>
            <a:custGeom>
              <a:avLst/>
              <a:gdLst/>
              <a:ahLst/>
              <a:cxnLst/>
              <a:rect l="l" t="t" r="r" b="b"/>
              <a:pathLst>
                <a:path w="2194616" h="1212525">
                  <a:moveTo>
                    <a:pt x="0" y="0"/>
                  </a:moveTo>
                  <a:lnTo>
                    <a:pt x="2194616" y="0"/>
                  </a:lnTo>
                  <a:lnTo>
                    <a:pt x="2194616" y="1212526"/>
                  </a:lnTo>
                  <a:lnTo>
                    <a:pt x="0" y="1212526"/>
                  </a:lnTo>
                  <a:lnTo>
                    <a:pt x="0" y="0"/>
                  </a:lnTo>
                  <a:close/>
                </a:path>
              </a:pathLst>
            </a:custGeom>
            <a:blipFill>
              <a:blip r:embed="rId15"/>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1"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3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style.rotation</p:attrName>
                                        </p:attrNameLst>
                                      </p:cBhvr>
                                      <p:tavLst>
                                        <p:tav tm="0">
                                          <p:val>
                                            <p:fltVal val="90"/>
                                          </p:val>
                                        </p:tav>
                                        <p:tav tm="100000">
                                          <p:val>
                                            <p:fltVal val="0"/>
                                          </p:val>
                                        </p:tav>
                                      </p:tavLst>
                                    </p:anim>
                                    <p:animEffect transition="in" filter="fade">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SHOW YOUR </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WORK:</a:t>
              </a:r>
            </a:p>
          </p:txBody>
        </p:sp>
      </p:grpSp>
      <p:sp>
        <p:nvSpPr>
          <p:cNvPr id="12" name="TextBox 12"/>
          <p:cNvSpPr txBox="1"/>
          <p:nvPr/>
        </p:nvSpPr>
        <p:spPr>
          <a:xfrm>
            <a:off x="1359316" y="3978537"/>
            <a:ext cx="16200482" cy="5039233"/>
          </a:xfrm>
          <a:prstGeom prst="rect">
            <a:avLst/>
          </a:prstGeom>
        </p:spPr>
        <p:txBody>
          <a:bodyPr lIns="0" tIns="0" rIns="0" bIns="0" rtlCol="0" anchor="t">
            <a:spAutoFit/>
          </a:bodyPr>
          <a:lstStyle/>
          <a:p>
            <a:pPr algn="l">
              <a:lnSpc>
                <a:spcPts val="8125"/>
              </a:lnSpc>
            </a:pPr>
            <a:r>
              <a:rPr lang="en-US" sz="3399" dirty="0">
                <a:solidFill>
                  <a:srgbClr val="000000"/>
                </a:solidFill>
                <a:latin typeface="Raleway"/>
                <a:ea typeface="Raleway"/>
                <a:cs typeface="Raleway"/>
                <a:sym typeface="Raleway"/>
              </a:rPr>
              <a:t>31.5 million loaves of bread, each a foot long, stretched end-to-end: </a:t>
            </a:r>
            <a:r>
              <a:rPr lang="en-US" sz="3399" dirty="0">
                <a:solidFill>
                  <a:srgbClr val="F9AA19"/>
                </a:solidFill>
                <a:latin typeface="Raleway"/>
                <a:ea typeface="Raleway"/>
                <a:cs typeface="Raleway"/>
                <a:sym typeface="Raleway"/>
              </a:rPr>
              <a:t>31.5 million ft</a:t>
            </a:r>
          </a:p>
          <a:p>
            <a:pPr algn="l">
              <a:lnSpc>
                <a:spcPts val="8125"/>
              </a:lnSpc>
            </a:pPr>
            <a:r>
              <a:rPr lang="en-US" sz="3399" dirty="0">
                <a:solidFill>
                  <a:srgbClr val="F9AA19"/>
                </a:solidFill>
                <a:latin typeface="Raleway"/>
                <a:ea typeface="Raleway"/>
                <a:cs typeface="Raleway"/>
                <a:sym typeface="Raleway"/>
              </a:rPr>
              <a:t>31.5 million ft</a:t>
            </a:r>
            <a:r>
              <a:rPr lang="en-US" sz="3399" dirty="0">
                <a:solidFill>
                  <a:srgbClr val="000000"/>
                </a:solidFill>
                <a:latin typeface="Raleway"/>
                <a:ea typeface="Raleway"/>
                <a:cs typeface="Raleway"/>
                <a:sym typeface="Raleway"/>
              </a:rPr>
              <a:t> / </a:t>
            </a:r>
            <a:r>
              <a:rPr lang="en-US" sz="3399" dirty="0">
                <a:solidFill>
                  <a:srgbClr val="468685"/>
                </a:solidFill>
                <a:latin typeface="Raleway"/>
                <a:ea typeface="Raleway"/>
                <a:cs typeface="Raleway"/>
                <a:sym typeface="Raleway"/>
              </a:rPr>
              <a:t>5,280 ft in a mile </a:t>
            </a:r>
            <a:r>
              <a:rPr lang="en-US" sz="3399" dirty="0">
                <a:solidFill>
                  <a:srgbClr val="000000"/>
                </a:solidFill>
                <a:latin typeface="Raleway"/>
                <a:ea typeface="Raleway"/>
                <a:cs typeface="Raleway"/>
                <a:sym typeface="Raleway"/>
              </a:rPr>
              <a:t>= </a:t>
            </a:r>
            <a:r>
              <a:rPr lang="en-US" sz="3399" dirty="0">
                <a:solidFill>
                  <a:srgbClr val="38B6FF"/>
                </a:solidFill>
                <a:latin typeface="Raleway"/>
                <a:ea typeface="Raleway"/>
                <a:cs typeface="Raleway"/>
                <a:sym typeface="Raleway"/>
              </a:rPr>
              <a:t>5,965.9 miles</a:t>
            </a:r>
          </a:p>
          <a:p>
            <a:pPr algn="l">
              <a:lnSpc>
                <a:spcPts val="8125"/>
              </a:lnSpc>
            </a:pPr>
            <a:r>
              <a:rPr lang="en-US" sz="3399" dirty="0">
                <a:solidFill>
                  <a:srgbClr val="000000"/>
                </a:solidFill>
                <a:latin typeface="Raleway"/>
                <a:ea typeface="Raleway"/>
                <a:cs typeface="Raleway"/>
                <a:sym typeface="Raleway"/>
              </a:rPr>
              <a:t>The length of the continental United States is roughly </a:t>
            </a:r>
            <a:r>
              <a:rPr lang="en-US" sz="3399" dirty="0">
                <a:solidFill>
                  <a:srgbClr val="FF3131"/>
                </a:solidFill>
                <a:latin typeface="Raleway"/>
                <a:ea typeface="Raleway"/>
                <a:cs typeface="Raleway"/>
                <a:sym typeface="Raleway"/>
              </a:rPr>
              <a:t>2,800 miles</a:t>
            </a:r>
            <a:r>
              <a:rPr lang="en-US" sz="3399" dirty="0">
                <a:solidFill>
                  <a:srgbClr val="000000"/>
                </a:solidFill>
                <a:latin typeface="Raleway"/>
                <a:ea typeface="Raleway"/>
                <a:cs typeface="Raleway"/>
                <a:sym typeface="Raleway"/>
              </a:rPr>
              <a:t>.</a:t>
            </a:r>
          </a:p>
          <a:p>
            <a:pPr algn="l">
              <a:lnSpc>
                <a:spcPts val="8125"/>
              </a:lnSpc>
            </a:pPr>
            <a:r>
              <a:rPr lang="en-US" sz="3399" dirty="0">
                <a:solidFill>
                  <a:srgbClr val="38B6FF"/>
                </a:solidFill>
                <a:latin typeface="Raleway"/>
                <a:ea typeface="Raleway"/>
                <a:cs typeface="Raleway"/>
                <a:sym typeface="Raleway"/>
              </a:rPr>
              <a:t>5,965 miles</a:t>
            </a:r>
            <a:r>
              <a:rPr lang="en-US" sz="3399" dirty="0">
                <a:solidFill>
                  <a:srgbClr val="FF3131"/>
                </a:solidFill>
                <a:latin typeface="Raleway"/>
                <a:ea typeface="Raleway"/>
                <a:cs typeface="Raleway"/>
                <a:sym typeface="Raleway"/>
              </a:rPr>
              <a:t> </a:t>
            </a:r>
            <a:r>
              <a:rPr lang="en-US" sz="3399" dirty="0">
                <a:solidFill>
                  <a:srgbClr val="000000"/>
                </a:solidFill>
                <a:latin typeface="Raleway"/>
                <a:ea typeface="Raleway"/>
                <a:cs typeface="Raleway"/>
                <a:sym typeface="Raleway"/>
              </a:rPr>
              <a:t>/</a:t>
            </a:r>
            <a:r>
              <a:rPr lang="en-US" sz="3399" dirty="0">
                <a:solidFill>
                  <a:srgbClr val="FF3131"/>
                </a:solidFill>
                <a:latin typeface="Raleway"/>
                <a:ea typeface="Raleway"/>
                <a:cs typeface="Raleway"/>
                <a:sym typeface="Raleway"/>
              </a:rPr>
              <a:t> 2,800 miles</a:t>
            </a:r>
            <a:r>
              <a:rPr lang="en-US" sz="3399" dirty="0">
                <a:solidFill>
                  <a:srgbClr val="000000"/>
                </a:solidFill>
                <a:latin typeface="Raleway"/>
                <a:ea typeface="Raleway"/>
                <a:cs typeface="Raleway"/>
                <a:sym typeface="Raleway"/>
              </a:rPr>
              <a:t> = 2.13</a:t>
            </a:r>
          </a:p>
          <a:p>
            <a:pPr algn="l">
              <a:lnSpc>
                <a:spcPts val="8125"/>
              </a:lnSpc>
            </a:pPr>
            <a:endParaRPr lang="en-US" sz="3399" dirty="0">
              <a:solidFill>
                <a:srgbClr val="000000"/>
              </a:solidFill>
              <a:latin typeface="Raleway"/>
              <a:ea typeface="Raleway"/>
              <a:cs typeface="Raleway"/>
              <a:sym typeface="Raleway"/>
            </a:endParaRPr>
          </a:p>
        </p:txBody>
      </p:sp>
      <p:grpSp>
        <p:nvGrpSpPr>
          <p:cNvPr id="13" name="Group 13"/>
          <p:cNvGrpSpPr/>
          <p:nvPr/>
        </p:nvGrpSpPr>
        <p:grpSpPr>
          <a:xfrm>
            <a:off x="7036170" y="7894659"/>
            <a:ext cx="5379731" cy="1475476"/>
            <a:chOff x="270137" y="208370"/>
            <a:chExt cx="7172974" cy="1967301"/>
          </a:xfrm>
        </p:grpSpPr>
        <p:sp>
          <p:nvSpPr>
            <p:cNvPr id="14" name="Freeform 14"/>
            <p:cNvSpPr/>
            <p:nvPr/>
          </p:nvSpPr>
          <p:spPr>
            <a:xfrm rot="9688925" flipH="1">
              <a:off x="270137" y="208370"/>
              <a:ext cx="1632860" cy="1967301"/>
            </a:xfrm>
            <a:custGeom>
              <a:avLst/>
              <a:gdLst/>
              <a:ahLst/>
              <a:cxnLst/>
              <a:rect l="l" t="t" r="r" b="b"/>
              <a:pathLst>
                <a:path w="1632860" h="1967301">
                  <a:moveTo>
                    <a:pt x="1632860" y="0"/>
                  </a:moveTo>
                  <a:lnTo>
                    <a:pt x="0" y="0"/>
                  </a:lnTo>
                  <a:lnTo>
                    <a:pt x="0" y="1967301"/>
                  </a:lnTo>
                  <a:lnTo>
                    <a:pt x="1632860" y="1967301"/>
                  </a:lnTo>
                  <a:lnTo>
                    <a:pt x="163286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TextBox 15"/>
            <p:cNvSpPr txBox="1"/>
            <p:nvPr/>
          </p:nvSpPr>
          <p:spPr>
            <a:xfrm>
              <a:off x="1759777" y="747359"/>
              <a:ext cx="5683334" cy="1292648"/>
            </a:xfrm>
            <a:prstGeom prst="rect">
              <a:avLst/>
            </a:prstGeom>
          </p:spPr>
          <p:txBody>
            <a:bodyPr lIns="0" tIns="0" rIns="0" bIns="0" rtlCol="0" anchor="t">
              <a:spAutoFit/>
            </a:bodyPr>
            <a:lstStyle/>
            <a:p>
              <a:pPr algn="ctr">
                <a:lnSpc>
                  <a:spcPts val="3919"/>
                </a:lnSpc>
              </a:pPr>
              <a:r>
                <a:rPr lang="en-US" sz="2799" dirty="0">
                  <a:solidFill>
                    <a:srgbClr val="000000"/>
                  </a:solidFill>
                  <a:latin typeface="Raleway"/>
                  <a:ea typeface="Raleway"/>
                  <a:cs typeface="Raleway"/>
                  <a:sym typeface="Raleway"/>
                </a:rPr>
                <a:t>(how many laps our bread train could 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1721882" y="2999412"/>
            <a:ext cx="12604021" cy="6491071"/>
          </a:xfrm>
          <a:custGeom>
            <a:avLst/>
            <a:gdLst/>
            <a:ahLst/>
            <a:cxnLst/>
            <a:rect l="l" t="t" r="r" b="b"/>
            <a:pathLst>
              <a:path w="12604021" h="6491071">
                <a:moveTo>
                  <a:pt x="0" y="0"/>
                </a:moveTo>
                <a:lnTo>
                  <a:pt x="12604021" y="0"/>
                </a:lnTo>
                <a:lnTo>
                  <a:pt x="12604021" y="6491071"/>
                </a:lnTo>
                <a:lnTo>
                  <a:pt x="0" y="6491071"/>
                </a:lnTo>
                <a:lnTo>
                  <a:pt x="0" y="0"/>
                </a:lnTo>
                <a:close/>
              </a:path>
            </a:pathLst>
          </a:custGeom>
          <a:blipFill>
            <a:blip r:embed="rId13"/>
            <a:stretch>
              <a:fillRect/>
            </a:stretch>
          </a:blipFill>
        </p:spPr>
        <p:txBody>
          <a:bodyPr/>
          <a:lstStyle/>
          <a:p>
            <a:endParaRPr lang="en-US"/>
          </a:p>
        </p:txBody>
      </p:sp>
      <p:grpSp>
        <p:nvGrpSpPr>
          <p:cNvPr id="10" name="Group 10"/>
          <p:cNvGrpSpPr/>
          <p:nvPr/>
        </p:nvGrpSpPr>
        <p:grpSpPr>
          <a:xfrm rot="-480235">
            <a:off x="6972437" y="4481046"/>
            <a:ext cx="6856874" cy="1028929"/>
            <a:chOff x="0" y="0"/>
            <a:chExt cx="1805926" cy="270994"/>
          </a:xfrm>
        </p:grpSpPr>
        <p:sp>
          <p:nvSpPr>
            <p:cNvPr id="11" name="Freeform 11"/>
            <p:cNvSpPr/>
            <p:nvPr/>
          </p:nvSpPr>
          <p:spPr>
            <a:xfrm>
              <a:off x="0" y="0"/>
              <a:ext cx="1805926" cy="270994"/>
            </a:xfrm>
            <a:custGeom>
              <a:avLst/>
              <a:gdLst/>
              <a:ahLst/>
              <a:cxnLst/>
              <a:rect l="l" t="t" r="r" b="b"/>
              <a:pathLst>
                <a:path w="1805926" h="270994">
                  <a:moveTo>
                    <a:pt x="57583" y="0"/>
                  </a:moveTo>
                  <a:lnTo>
                    <a:pt x="1748343" y="0"/>
                  </a:lnTo>
                  <a:cubicBezTo>
                    <a:pt x="1763615" y="0"/>
                    <a:pt x="1778261" y="6067"/>
                    <a:pt x="1789060" y="16866"/>
                  </a:cubicBezTo>
                  <a:cubicBezTo>
                    <a:pt x="1799859" y="27664"/>
                    <a:pt x="1805926" y="42311"/>
                    <a:pt x="1805926" y="57583"/>
                  </a:cubicBezTo>
                  <a:lnTo>
                    <a:pt x="1805926" y="213411"/>
                  </a:lnTo>
                  <a:cubicBezTo>
                    <a:pt x="1805926" y="228683"/>
                    <a:pt x="1799859" y="243329"/>
                    <a:pt x="1789060" y="254128"/>
                  </a:cubicBezTo>
                  <a:cubicBezTo>
                    <a:pt x="1778261" y="264927"/>
                    <a:pt x="1763615" y="270994"/>
                    <a:pt x="1748343" y="270994"/>
                  </a:cubicBezTo>
                  <a:lnTo>
                    <a:pt x="57583" y="270994"/>
                  </a:lnTo>
                  <a:cubicBezTo>
                    <a:pt x="42311" y="270994"/>
                    <a:pt x="27664" y="264927"/>
                    <a:pt x="16866" y="254128"/>
                  </a:cubicBezTo>
                  <a:cubicBezTo>
                    <a:pt x="6067" y="243329"/>
                    <a:pt x="0" y="228683"/>
                    <a:pt x="0" y="213411"/>
                  </a:cubicBezTo>
                  <a:lnTo>
                    <a:pt x="0" y="57583"/>
                  </a:lnTo>
                  <a:cubicBezTo>
                    <a:pt x="0" y="42311"/>
                    <a:pt x="6067" y="27664"/>
                    <a:pt x="16866" y="16866"/>
                  </a:cubicBezTo>
                  <a:cubicBezTo>
                    <a:pt x="27664" y="6067"/>
                    <a:pt x="42311" y="0"/>
                    <a:pt x="57583" y="0"/>
                  </a:cubicBezTo>
                  <a:close/>
                </a:path>
              </a:pathLst>
            </a:custGeom>
            <a:solidFill>
              <a:srgbClr val="FFFFFF"/>
            </a:solidFill>
            <a:ln w="114300" cap="rnd">
              <a:solidFill>
                <a:srgbClr val="66B2B0"/>
              </a:solidFill>
              <a:prstDash val="solid"/>
              <a:round/>
            </a:ln>
          </p:spPr>
          <p:txBody>
            <a:bodyPr/>
            <a:lstStyle/>
            <a:p>
              <a:endParaRPr lang="en-US"/>
            </a:p>
          </p:txBody>
        </p:sp>
        <p:sp>
          <p:nvSpPr>
            <p:cNvPr id="12" name="TextBox 12"/>
            <p:cNvSpPr txBox="1"/>
            <p:nvPr/>
          </p:nvSpPr>
          <p:spPr>
            <a:xfrm>
              <a:off x="0" y="-85725"/>
              <a:ext cx="1805926" cy="356719"/>
            </a:xfrm>
            <a:prstGeom prst="rect">
              <a:avLst/>
            </a:prstGeom>
          </p:spPr>
          <p:txBody>
            <a:bodyPr lIns="50800" tIns="50800" rIns="50800" bIns="50800" rtlCol="0" anchor="ctr"/>
            <a:lstStyle/>
            <a:p>
              <a:pPr algn="ctr">
                <a:lnSpc>
                  <a:spcPts val="5040"/>
                </a:lnSpc>
                <a:spcBef>
                  <a:spcPct val="0"/>
                </a:spcBef>
              </a:pPr>
              <a:r>
                <a:rPr lang="en-US" sz="3600">
                  <a:solidFill>
                    <a:srgbClr val="000000"/>
                  </a:solidFill>
                  <a:latin typeface="Raleway"/>
                  <a:ea typeface="Raleway"/>
                  <a:cs typeface="Raleway"/>
                  <a:sym typeface="Raleway"/>
                </a:rPr>
                <a:t>This is just the top 50 goods!</a:t>
              </a:r>
            </a:p>
          </p:txBody>
        </p:sp>
      </p:grpSp>
      <p:grpSp>
        <p:nvGrpSpPr>
          <p:cNvPr id="13" name="Group 13"/>
          <p:cNvGrpSpPr/>
          <p:nvPr/>
        </p:nvGrpSpPr>
        <p:grpSpPr>
          <a:xfrm>
            <a:off x="1721882" y="1339247"/>
            <a:ext cx="13483072" cy="1342893"/>
            <a:chOff x="0" y="0"/>
            <a:chExt cx="17977429" cy="1790524"/>
          </a:xfrm>
        </p:grpSpPr>
        <p:sp>
          <p:nvSpPr>
            <p:cNvPr id="14" name="TextBox 14"/>
            <p:cNvSpPr txBox="1"/>
            <p:nvPr/>
          </p:nvSpPr>
          <p:spPr>
            <a:xfrm>
              <a:off x="0" y="76200"/>
              <a:ext cx="10606722" cy="565404"/>
            </a:xfrm>
            <a:prstGeom prst="rect">
              <a:avLst/>
            </a:prstGeom>
          </p:spPr>
          <p:txBody>
            <a:bodyPr lIns="0" tIns="0" rIns="0" bIns="0" rtlCol="0" anchor="t">
              <a:spAutoFit/>
            </a:bodyPr>
            <a:lstStyle/>
            <a:p>
              <a:pPr algn="l">
                <a:lnSpc>
                  <a:spcPts val="2976"/>
                </a:lnSpc>
              </a:pPr>
              <a:r>
                <a:rPr lang="en-US" sz="3200" spc="454">
                  <a:solidFill>
                    <a:srgbClr val="66B2B0"/>
                  </a:solidFill>
                  <a:latin typeface="CAT Neuzeit"/>
                  <a:ea typeface="CAT Neuzeit"/>
                  <a:cs typeface="CAT Neuzeit"/>
                  <a:sym typeface="CAT Neuzeit"/>
                </a:rPr>
                <a:t>WHICH GOODS TRAVEL</a:t>
              </a:r>
            </a:p>
          </p:txBody>
        </p:sp>
        <p:sp>
          <p:nvSpPr>
            <p:cNvPr id="15" name="TextBox 15"/>
            <p:cNvSpPr txBox="1"/>
            <p:nvPr/>
          </p:nvSpPr>
          <p:spPr>
            <a:xfrm>
              <a:off x="0" y="782017"/>
              <a:ext cx="17977429" cy="1008507"/>
            </a:xfrm>
            <a:prstGeom prst="rect">
              <a:avLst/>
            </a:prstGeom>
          </p:spPr>
          <p:txBody>
            <a:bodyPr lIns="0" tIns="0" rIns="0" bIns="0" rtlCol="0" anchor="t">
              <a:spAutoFit/>
            </a:bodyPr>
            <a:lstStyle/>
            <a:p>
              <a:pPr algn="l">
                <a:lnSpc>
                  <a:spcPts val="5208"/>
                </a:lnSpc>
              </a:pPr>
              <a:r>
                <a:rPr lang="en-US" sz="5600" spc="795">
                  <a:solidFill>
                    <a:srgbClr val="FF3131"/>
                  </a:solidFill>
                  <a:latin typeface="CAT Neuzeit"/>
                  <a:ea typeface="CAT Neuzeit"/>
                  <a:cs typeface="CAT Neuzeit"/>
                  <a:sym typeface="CAT Neuzeit"/>
                </a:rPr>
                <a:t>THE MISSISSIPPI RIVER?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1721882" y="2902853"/>
            <a:ext cx="13483072" cy="6623559"/>
          </a:xfrm>
          <a:custGeom>
            <a:avLst/>
            <a:gdLst/>
            <a:ahLst/>
            <a:cxnLst/>
            <a:rect l="l" t="t" r="r" b="b"/>
            <a:pathLst>
              <a:path w="13483072" h="6623559">
                <a:moveTo>
                  <a:pt x="0" y="0"/>
                </a:moveTo>
                <a:lnTo>
                  <a:pt x="13483072" y="0"/>
                </a:lnTo>
                <a:lnTo>
                  <a:pt x="13483072" y="6623559"/>
                </a:lnTo>
                <a:lnTo>
                  <a:pt x="0" y="6623559"/>
                </a:lnTo>
                <a:lnTo>
                  <a:pt x="0" y="0"/>
                </a:lnTo>
                <a:close/>
              </a:path>
            </a:pathLst>
          </a:custGeom>
          <a:blipFill>
            <a:blip r:embed="rId13"/>
            <a:stretch>
              <a:fillRect/>
            </a:stretch>
          </a:blipFill>
        </p:spPr>
        <p:txBody>
          <a:bodyPr/>
          <a:lstStyle/>
          <a:p>
            <a:endParaRPr lang="en-US"/>
          </a:p>
        </p:txBody>
      </p:sp>
      <p:grpSp>
        <p:nvGrpSpPr>
          <p:cNvPr id="10" name="Group 10"/>
          <p:cNvGrpSpPr/>
          <p:nvPr/>
        </p:nvGrpSpPr>
        <p:grpSpPr>
          <a:xfrm>
            <a:off x="1721882" y="1339247"/>
            <a:ext cx="13483072" cy="1342893"/>
            <a:chOff x="0" y="0"/>
            <a:chExt cx="17977429" cy="1790524"/>
          </a:xfrm>
        </p:grpSpPr>
        <p:sp>
          <p:nvSpPr>
            <p:cNvPr id="11" name="TextBox 11"/>
            <p:cNvSpPr txBox="1"/>
            <p:nvPr/>
          </p:nvSpPr>
          <p:spPr>
            <a:xfrm>
              <a:off x="0" y="76200"/>
              <a:ext cx="10606722" cy="565404"/>
            </a:xfrm>
            <a:prstGeom prst="rect">
              <a:avLst/>
            </a:prstGeom>
          </p:spPr>
          <p:txBody>
            <a:bodyPr lIns="0" tIns="0" rIns="0" bIns="0" rtlCol="0" anchor="t">
              <a:spAutoFit/>
            </a:bodyPr>
            <a:lstStyle/>
            <a:p>
              <a:pPr algn="l">
                <a:lnSpc>
                  <a:spcPts val="2976"/>
                </a:lnSpc>
              </a:pPr>
              <a:r>
                <a:rPr lang="en-US" sz="3200" spc="454">
                  <a:solidFill>
                    <a:srgbClr val="66B2B0"/>
                  </a:solidFill>
                  <a:latin typeface="CAT Neuzeit"/>
                  <a:ea typeface="CAT Neuzeit"/>
                  <a:cs typeface="CAT Neuzeit"/>
                  <a:sym typeface="CAT Neuzeit"/>
                </a:rPr>
                <a:t>WHICH GOODS TRAVEL</a:t>
              </a:r>
            </a:p>
          </p:txBody>
        </p:sp>
        <p:sp>
          <p:nvSpPr>
            <p:cNvPr id="12" name="TextBox 12"/>
            <p:cNvSpPr txBox="1"/>
            <p:nvPr/>
          </p:nvSpPr>
          <p:spPr>
            <a:xfrm>
              <a:off x="0" y="782017"/>
              <a:ext cx="17977429" cy="1008507"/>
            </a:xfrm>
            <a:prstGeom prst="rect">
              <a:avLst/>
            </a:prstGeom>
          </p:spPr>
          <p:txBody>
            <a:bodyPr lIns="0" tIns="0" rIns="0" bIns="0" rtlCol="0" anchor="t">
              <a:spAutoFit/>
            </a:bodyPr>
            <a:lstStyle/>
            <a:p>
              <a:pPr algn="l">
                <a:lnSpc>
                  <a:spcPts val="5208"/>
                </a:lnSpc>
              </a:pPr>
              <a:r>
                <a:rPr lang="en-US" sz="5600" spc="795">
                  <a:solidFill>
                    <a:srgbClr val="FF3131"/>
                  </a:solidFill>
                  <a:latin typeface="CAT Neuzeit"/>
                  <a:ea typeface="CAT Neuzeit"/>
                  <a:cs typeface="CAT Neuzeit"/>
                  <a:sym typeface="CAT Neuzeit"/>
                </a:rPr>
                <a:t>THE MISSISSIPPI RIVER?</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1721882" y="2761179"/>
            <a:ext cx="7117591" cy="6156716"/>
          </a:xfrm>
          <a:custGeom>
            <a:avLst/>
            <a:gdLst/>
            <a:ahLst/>
            <a:cxnLst/>
            <a:rect l="l" t="t" r="r" b="b"/>
            <a:pathLst>
              <a:path w="7117591" h="6156716">
                <a:moveTo>
                  <a:pt x="0" y="0"/>
                </a:moveTo>
                <a:lnTo>
                  <a:pt x="7117590" y="0"/>
                </a:lnTo>
                <a:lnTo>
                  <a:pt x="7117590" y="6156716"/>
                </a:lnTo>
                <a:lnTo>
                  <a:pt x="0" y="6156716"/>
                </a:lnTo>
                <a:lnTo>
                  <a:pt x="0" y="0"/>
                </a:lnTo>
                <a:close/>
              </a:path>
            </a:pathLst>
          </a:custGeom>
          <a:blipFill>
            <a:blip r:embed="rId13"/>
            <a:stretch>
              <a:fillRect/>
            </a:stretch>
          </a:blipFill>
        </p:spPr>
        <p:txBody>
          <a:bodyPr/>
          <a:lstStyle/>
          <a:p>
            <a:endParaRPr lang="en-US"/>
          </a:p>
        </p:txBody>
      </p:sp>
      <p:grpSp>
        <p:nvGrpSpPr>
          <p:cNvPr id="10" name="Group 10"/>
          <p:cNvGrpSpPr/>
          <p:nvPr/>
        </p:nvGrpSpPr>
        <p:grpSpPr>
          <a:xfrm>
            <a:off x="1721882" y="1339247"/>
            <a:ext cx="13483072" cy="1342893"/>
            <a:chOff x="0" y="0"/>
            <a:chExt cx="17977429" cy="1790524"/>
          </a:xfrm>
        </p:grpSpPr>
        <p:sp>
          <p:nvSpPr>
            <p:cNvPr id="11" name="TextBox 11"/>
            <p:cNvSpPr txBox="1"/>
            <p:nvPr/>
          </p:nvSpPr>
          <p:spPr>
            <a:xfrm>
              <a:off x="0" y="76200"/>
              <a:ext cx="10606722" cy="565404"/>
            </a:xfrm>
            <a:prstGeom prst="rect">
              <a:avLst/>
            </a:prstGeom>
          </p:spPr>
          <p:txBody>
            <a:bodyPr lIns="0" tIns="0" rIns="0" bIns="0" rtlCol="0" anchor="t">
              <a:spAutoFit/>
            </a:bodyPr>
            <a:lstStyle/>
            <a:p>
              <a:pPr algn="l">
                <a:lnSpc>
                  <a:spcPts val="2976"/>
                </a:lnSpc>
              </a:pPr>
              <a:r>
                <a:rPr lang="en-US" sz="3200" spc="454">
                  <a:solidFill>
                    <a:srgbClr val="66B2B0"/>
                  </a:solidFill>
                  <a:latin typeface="CAT Neuzeit"/>
                  <a:ea typeface="CAT Neuzeit"/>
                  <a:cs typeface="CAT Neuzeit"/>
                  <a:sym typeface="CAT Neuzeit"/>
                </a:rPr>
                <a:t>WHICH GOODS TRAVEL</a:t>
              </a:r>
            </a:p>
          </p:txBody>
        </p:sp>
        <p:sp>
          <p:nvSpPr>
            <p:cNvPr id="12" name="TextBox 12"/>
            <p:cNvSpPr txBox="1"/>
            <p:nvPr/>
          </p:nvSpPr>
          <p:spPr>
            <a:xfrm>
              <a:off x="0" y="782017"/>
              <a:ext cx="17977429" cy="1008507"/>
            </a:xfrm>
            <a:prstGeom prst="rect">
              <a:avLst/>
            </a:prstGeom>
          </p:spPr>
          <p:txBody>
            <a:bodyPr lIns="0" tIns="0" rIns="0" bIns="0" rtlCol="0" anchor="t">
              <a:spAutoFit/>
            </a:bodyPr>
            <a:lstStyle/>
            <a:p>
              <a:pPr algn="l">
                <a:lnSpc>
                  <a:spcPts val="5208"/>
                </a:lnSpc>
              </a:pPr>
              <a:r>
                <a:rPr lang="en-US" sz="5600" spc="795">
                  <a:solidFill>
                    <a:srgbClr val="FF3131"/>
                  </a:solidFill>
                  <a:latin typeface="CAT Neuzeit"/>
                  <a:ea typeface="CAT Neuzeit"/>
                  <a:cs typeface="CAT Neuzeit"/>
                  <a:sym typeface="CAT Neuzeit"/>
                </a:rPr>
                <a:t>THE MISSISSIPPI RIVER?</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0562217" cy="1638758"/>
            <a:chOff x="0" y="0"/>
            <a:chExt cx="14082956" cy="2185011"/>
          </a:xfrm>
        </p:grpSpPr>
        <p:sp>
          <p:nvSpPr>
            <p:cNvPr id="10" name="TextBox 10"/>
            <p:cNvSpPr txBox="1"/>
            <p:nvPr/>
          </p:nvSpPr>
          <p:spPr>
            <a:xfrm>
              <a:off x="0" y="95250"/>
              <a:ext cx="8308975" cy="677172"/>
            </a:xfrm>
            <a:prstGeom prst="rect">
              <a:avLst/>
            </a:prstGeom>
          </p:spPr>
          <p:txBody>
            <a:bodyPr lIns="0" tIns="0" rIns="0" bIns="0" rtlCol="0" anchor="t">
              <a:spAutoFit/>
            </a:bodyPr>
            <a:lstStyle/>
            <a:p>
              <a:pPr algn="l">
                <a:lnSpc>
                  <a:spcPts val="3569"/>
                </a:lnSpc>
              </a:pPr>
              <a:r>
                <a:rPr lang="en-US" sz="3838" spc="545">
                  <a:solidFill>
                    <a:srgbClr val="66B2B0"/>
                  </a:solidFill>
                  <a:latin typeface="CAT Neuzeit"/>
                  <a:ea typeface="CAT Neuzeit"/>
                  <a:cs typeface="CAT Neuzeit"/>
                  <a:sym typeface="CAT Neuzeit"/>
                </a:rPr>
                <a:t>GOOD PLACES TO</a:t>
              </a:r>
            </a:p>
          </p:txBody>
        </p:sp>
        <p:sp>
          <p:nvSpPr>
            <p:cNvPr id="11" name="TextBox 11"/>
            <p:cNvSpPr txBox="1"/>
            <p:nvPr/>
          </p:nvSpPr>
          <p:spPr>
            <a:xfrm>
              <a:off x="0" y="937817"/>
              <a:ext cx="14082956" cy="1247194"/>
            </a:xfrm>
            <a:prstGeom prst="rect">
              <a:avLst/>
            </a:prstGeom>
          </p:spPr>
          <p:txBody>
            <a:bodyPr lIns="0" tIns="0" rIns="0" bIns="0" rtlCol="0" anchor="t">
              <a:spAutoFit/>
            </a:bodyPr>
            <a:lstStyle/>
            <a:p>
              <a:pPr algn="l">
                <a:lnSpc>
                  <a:spcPts val="6411"/>
                </a:lnSpc>
              </a:pPr>
              <a:r>
                <a:rPr lang="en-US" sz="6893" spc="978">
                  <a:solidFill>
                    <a:srgbClr val="FF3131"/>
                  </a:solidFill>
                  <a:latin typeface="CAT Neuzeit"/>
                  <a:ea typeface="CAT Neuzeit"/>
                  <a:cs typeface="CAT Neuzeit"/>
                  <a:sym typeface="CAT Neuzeit"/>
                </a:rPr>
                <a:t>FIND STATS</a:t>
              </a:r>
            </a:p>
          </p:txBody>
        </p:sp>
      </p:grpSp>
      <p:sp>
        <p:nvSpPr>
          <p:cNvPr id="12" name="TextBox 12"/>
          <p:cNvSpPr txBox="1"/>
          <p:nvPr/>
        </p:nvSpPr>
        <p:spPr>
          <a:xfrm>
            <a:off x="1721882" y="3235180"/>
            <a:ext cx="14215356" cy="5863590"/>
          </a:xfrm>
          <a:prstGeom prst="rect">
            <a:avLst/>
          </a:prstGeom>
        </p:spPr>
        <p:txBody>
          <a:bodyPr lIns="0" tIns="0" rIns="0" bIns="0" rtlCol="0" anchor="t">
            <a:spAutoFit/>
          </a:bodyPr>
          <a:lstStyle/>
          <a:p>
            <a:pPr algn="l">
              <a:lnSpc>
                <a:spcPts val="3359"/>
              </a:lnSpc>
            </a:pPr>
            <a:r>
              <a:rPr lang="en-US" sz="2400" dirty="0">
                <a:solidFill>
                  <a:srgbClr val="000000"/>
                </a:solidFill>
                <a:latin typeface="Raleway"/>
                <a:ea typeface="Raleway"/>
                <a:cs typeface="Raleway"/>
                <a:sym typeface="Raleway"/>
              </a:rPr>
              <a:t>USACE Waterborne Commerce Statistics Center (WCSC)</a:t>
            </a:r>
          </a:p>
          <a:p>
            <a:pPr marL="518160" lvl="1" indent="-259080" algn="l">
              <a:lnSpc>
                <a:spcPts val="3359"/>
              </a:lnSpc>
              <a:buFont typeface="Arial"/>
              <a:buChar char="•"/>
            </a:pPr>
            <a:r>
              <a:rPr lang="en-US" sz="2400" dirty="0">
                <a:solidFill>
                  <a:srgbClr val="000000"/>
                </a:solidFill>
                <a:latin typeface="Raleway"/>
                <a:ea typeface="Raleway"/>
                <a:cs typeface="Raleway"/>
                <a:sym typeface="Raleway"/>
              </a:rPr>
              <a:t>Commerce data, vessel data, navigation infrastructure and GIS</a:t>
            </a:r>
          </a:p>
          <a:p>
            <a:pPr algn="l">
              <a:lnSpc>
                <a:spcPts val="3359"/>
              </a:lnSpc>
            </a:pPr>
            <a:r>
              <a:rPr lang="en-US" sz="2400" u="sng" dirty="0">
                <a:solidFill>
                  <a:srgbClr val="000000"/>
                </a:solidFill>
                <a:latin typeface="Raleway"/>
                <a:ea typeface="Raleway"/>
                <a:cs typeface="Raleway"/>
                <a:sym typeface="Raleway"/>
              </a:rPr>
              <a:t>https://www.iwr.usace.army.mil/About/Technical-Centers/WCSC-Waterborne-Commerce-Statistics-Center/ </a:t>
            </a:r>
          </a:p>
          <a:p>
            <a:pPr algn="l">
              <a:lnSpc>
                <a:spcPts val="3359"/>
              </a:lnSpc>
            </a:pPr>
            <a:endParaRPr lang="en-US" sz="2400" u="sng" dirty="0">
              <a:solidFill>
                <a:srgbClr val="000000"/>
              </a:solidFill>
              <a:latin typeface="Raleway"/>
              <a:ea typeface="Raleway"/>
              <a:cs typeface="Raleway"/>
              <a:sym typeface="Raleway"/>
            </a:endParaRPr>
          </a:p>
          <a:p>
            <a:pPr algn="l">
              <a:lnSpc>
                <a:spcPts val="3359"/>
              </a:lnSpc>
            </a:pPr>
            <a:r>
              <a:rPr lang="en-US" sz="2400" dirty="0">
                <a:solidFill>
                  <a:srgbClr val="000000"/>
                </a:solidFill>
                <a:latin typeface="Raleway"/>
                <a:ea typeface="Raleway"/>
                <a:cs typeface="Raleway"/>
                <a:sym typeface="Raleway"/>
              </a:rPr>
              <a:t>US Department of Transportation Bureau of Transportation Statistics: Freight Facts and Figures</a:t>
            </a:r>
          </a:p>
          <a:p>
            <a:pPr algn="l">
              <a:lnSpc>
                <a:spcPts val="3359"/>
              </a:lnSpc>
            </a:pPr>
            <a:endParaRPr lang="en-US" sz="2400" dirty="0">
              <a:solidFill>
                <a:srgbClr val="000000"/>
              </a:solidFill>
              <a:latin typeface="Raleway"/>
              <a:ea typeface="Raleway"/>
              <a:cs typeface="Raleway"/>
              <a:sym typeface="Raleway"/>
            </a:endParaRPr>
          </a:p>
          <a:p>
            <a:pPr algn="l">
              <a:lnSpc>
                <a:spcPts val="3359"/>
              </a:lnSpc>
            </a:pPr>
            <a:r>
              <a:rPr lang="en-US" sz="2400" u="sng" dirty="0">
                <a:solidFill>
                  <a:srgbClr val="000000"/>
                </a:solidFill>
                <a:latin typeface="Raleway"/>
                <a:ea typeface="Raleway"/>
                <a:cs typeface="Raleway"/>
                <a:sym typeface="Raleway"/>
              </a:rPr>
              <a:t>https://data.bts.gov/stories/s/Moving-Goods-in-the-United-States/bcyt-rqmu/ </a:t>
            </a:r>
          </a:p>
          <a:p>
            <a:pPr algn="l">
              <a:lnSpc>
                <a:spcPts val="3359"/>
              </a:lnSpc>
            </a:pPr>
            <a:r>
              <a:rPr lang="en-US" sz="2400" u="sng" dirty="0">
                <a:solidFill>
                  <a:srgbClr val="000000"/>
                </a:solidFill>
                <a:latin typeface="Raleway"/>
                <a:ea typeface="Raleway"/>
                <a:cs typeface="Raleway"/>
                <a:sym typeface="Raleway"/>
              </a:rPr>
              <a:t>https://data.bts.gov/stories/s/Freight-Transportation-System-Extent-Use/r3vy-npqd </a:t>
            </a:r>
          </a:p>
          <a:p>
            <a:pPr algn="l">
              <a:lnSpc>
                <a:spcPts val="3359"/>
              </a:lnSpc>
            </a:pPr>
            <a:endParaRPr lang="en-US" sz="2400" u="sng" dirty="0">
              <a:solidFill>
                <a:srgbClr val="000000"/>
              </a:solidFill>
              <a:latin typeface="Raleway"/>
              <a:ea typeface="Raleway"/>
              <a:cs typeface="Raleway"/>
              <a:sym typeface="Raleway"/>
            </a:endParaRPr>
          </a:p>
          <a:p>
            <a:pPr algn="l">
              <a:lnSpc>
                <a:spcPts val="3359"/>
              </a:lnSpc>
            </a:pPr>
            <a:r>
              <a:rPr lang="en-US" sz="2400" dirty="0">
                <a:solidFill>
                  <a:srgbClr val="000000"/>
                </a:solidFill>
                <a:latin typeface="Raleway"/>
                <a:ea typeface="Raleway"/>
                <a:cs typeface="Raleway"/>
                <a:sym typeface="Raleway"/>
              </a:rPr>
              <a:t>USDA</a:t>
            </a:r>
          </a:p>
          <a:p>
            <a:pPr marL="518160" lvl="1" indent="-259080" algn="l">
              <a:lnSpc>
                <a:spcPts val="3359"/>
              </a:lnSpc>
              <a:buFont typeface="Arial"/>
              <a:buChar char="•"/>
            </a:pPr>
            <a:r>
              <a:rPr lang="en-US" sz="2400" u="sng" dirty="0">
                <a:solidFill>
                  <a:srgbClr val="000000"/>
                </a:solidFill>
                <a:latin typeface="Raleway"/>
                <a:ea typeface="Raleway"/>
                <a:cs typeface="Raleway"/>
                <a:sym typeface="Raleway"/>
              </a:rPr>
              <a:t>Ag-related </a:t>
            </a:r>
            <a:r>
              <a:rPr lang="en-US" sz="2400" u="sng" dirty="0" err="1">
                <a:solidFill>
                  <a:srgbClr val="000000"/>
                </a:solidFill>
                <a:latin typeface="Raleway"/>
                <a:ea typeface="Raleway"/>
                <a:cs typeface="Raleway"/>
                <a:sym typeface="Raleway"/>
              </a:rPr>
              <a:t>barg</a:t>
            </a:r>
            <a:endParaRPr lang="en-US" sz="2400" u="sng" dirty="0">
              <a:solidFill>
                <a:srgbClr val="000000"/>
              </a:solidFill>
              <a:latin typeface="Raleway"/>
              <a:ea typeface="Raleway"/>
              <a:cs typeface="Raleway"/>
              <a:sym typeface="Raleway"/>
            </a:endParaRPr>
          </a:p>
          <a:p>
            <a:pPr algn="l">
              <a:lnSpc>
                <a:spcPts val="3359"/>
              </a:lnSpc>
            </a:pPr>
            <a:r>
              <a:rPr lang="en-US" sz="2400" u="sng" dirty="0">
                <a:solidFill>
                  <a:srgbClr val="000000"/>
                </a:solidFill>
                <a:latin typeface="Raleway"/>
                <a:ea typeface="Raleway"/>
                <a:cs typeface="Raleway"/>
                <a:sym typeface="Raleway"/>
              </a:rPr>
              <a:t>https://agtransport.usda.gov/stories/s/Barge-Dashboard/965a-yzgy/ </a:t>
            </a:r>
          </a:p>
          <a:p>
            <a:pPr algn="l">
              <a:lnSpc>
                <a:spcPts val="3359"/>
              </a:lnSpc>
            </a:pPr>
            <a:endParaRPr lang="en-US" sz="2400" u="sng" dirty="0">
              <a:solidFill>
                <a:srgbClr val="000000"/>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11869522" y="2550704"/>
            <a:ext cx="3748577" cy="5635360"/>
          </a:xfrm>
          <a:custGeom>
            <a:avLst/>
            <a:gdLst/>
            <a:ahLst/>
            <a:cxnLst/>
            <a:rect l="l" t="t" r="r" b="b"/>
            <a:pathLst>
              <a:path w="3748577" h="5635360">
                <a:moveTo>
                  <a:pt x="0" y="0"/>
                </a:moveTo>
                <a:lnTo>
                  <a:pt x="3748577" y="0"/>
                </a:lnTo>
                <a:lnTo>
                  <a:pt x="3748577" y="5635360"/>
                </a:lnTo>
                <a:lnTo>
                  <a:pt x="0" y="5635360"/>
                </a:lnTo>
                <a:lnTo>
                  <a:pt x="0" y="0"/>
                </a:lnTo>
                <a:close/>
              </a:path>
            </a:pathLst>
          </a:custGeom>
          <a:blipFill>
            <a:blip r:embed="rId13"/>
            <a:stretch>
              <a:fillRect/>
            </a:stretch>
          </a:blipFill>
        </p:spPr>
        <p:txBody>
          <a:bodyPr/>
          <a:lstStyle/>
          <a:p>
            <a:endParaRPr lang="en-US"/>
          </a:p>
        </p:txBody>
      </p:sp>
      <p:sp>
        <p:nvSpPr>
          <p:cNvPr id="10" name="TextBox 10"/>
          <p:cNvSpPr txBox="1"/>
          <p:nvPr/>
        </p:nvSpPr>
        <p:spPr>
          <a:xfrm>
            <a:off x="1674162" y="2418497"/>
            <a:ext cx="7844745" cy="2364997"/>
          </a:xfrm>
          <a:prstGeom prst="rect">
            <a:avLst/>
          </a:prstGeom>
        </p:spPr>
        <p:txBody>
          <a:bodyPr lIns="0" tIns="0" rIns="0" bIns="0" rtlCol="0" anchor="t">
            <a:spAutoFit/>
          </a:bodyPr>
          <a:lstStyle/>
          <a:p>
            <a:pPr algn="l">
              <a:lnSpc>
                <a:spcPts val="9375"/>
              </a:lnSpc>
            </a:pPr>
            <a:r>
              <a:rPr lang="en-US" sz="6893" spc="978" dirty="0">
                <a:solidFill>
                  <a:srgbClr val="F9AA19"/>
                </a:solidFill>
                <a:latin typeface="CAT Neuzeit"/>
                <a:ea typeface="CAT Neuzeit"/>
                <a:cs typeface="CAT Neuzeit"/>
                <a:sym typeface="CAT Neuzeit"/>
              </a:rPr>
              <a:t>6 DEGREES OF KEVIN BACON!</a:t>
            </a:r>
          </a:p>
        </p:txBody>
      </p:sp>
      <p:sp>
        <p:nvSpPr>
          <p:cNvPr id="11" name="Freeform 11"/>
          <p:cNvSpPr/>
          <p:nvPr/>
        </p:nvSpPr>
        <p:spPr>
          <a:xfrm>
            <a:off x="1390109" y="3913521"/>
            <a:ext cx="7315200" cy="1225296"/>
          </a:xfrm>
          <a:custGeom>
            <a:avLst/>
            <a:gdLst/>
            <a:ahLst/>
            <a:cxnLst/>
            <a:rect l="l" t="t" r="r" b="b"/>
            <a:pathLst>
              <a:path w="7315200" h="1225296">
                <a:moveTo>
                  <a:pt x="0" y="0"/>
                </a:moveTo>
                <a:lnTo>
                  <a:pt x="7315200" y="0"/>
                </a:lnTo>
                <a:lnTo>
                  <a:pt x="7315200" y="1225296"/>
                </a:lnTo>
                <a:lnTo>
                  <a:pt x="0" y="122529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TextBox 12"/>
          <p:cNvSpPr txBox="1"/>
          <p:nvPr/>
        </p:nvSpPr>
        <p:spPr>
          <a:xfrm>
            <a:off x="1721882" y="1472818"/>
            <a:ext cx="6231731" cy="725424"/>
          </a:xfrm>
          <a:prstGeom prst="rect">
            <a:avLst/>
          </a:prstGeom>
        </p:spPr>
        <p:txBody>
          <a:bodyPr lIns="0" tIns="0" rIns="0" bIns="0" rtlCol="0" anchor="t">
            <a:spAutoFit/>
          </a:bodyPr>
          <a:lstStyle/>
          <a:p>
            <a:pPr algn="l">
              <a:lnSpc>
                <a:spcPts val="5208"/>
              </a:lnSpc>
            </a:pPr>
            <a:r>
              <a:rPr lang="en-US" sz="5600" spc="795" dirty="0">
                <a:solidFill>
                  <a:srgbClr val="66B2B0"/>
                </a:solidFill>
                <a:latin typeface="CAT Neuzeit"/>
                <a:ea typeface="CAT Neuzeit"/>
                <a:cs typeface="CAT Neuzeit"/>
                <a:sym typeface="CAT Neuzeit"/>
              </a:rPr>
              <a:t>LET’S PLAY.....</a:t>
            </a:r>
          </a:p>
        </p:txBody>
      </p:sp>
      <p:grpSp>
        <p:nvGrpSpPr>
          <p:cNvPr id="13" name="Group 13"/>
          <p:cNvGrpSpPr/>
          <p:nvPr/>
        </p:nvGrpSpPr>
        <p:grpSpPr>
          <a:xfrm>
            <a:off x="3315440" y="933956"/>
            <a:ext cx="13224780" cy="8350384"/>
            <a:chOff x="0" y="0"/>
            <a:chExt cx="17633039" cy="11133845"/>
          </a:xfrm>
        </p:grpSpPr>
        <p:sp>
          <p:nvSpPr>
            <p:cNvPr id="14" name="Freeform 14"/>
            <p:cNvSpPr/>
            <p:nvPr/>
          </p:nvSpPr>
          <p:spPr>
            <a:xfrm>
              <a:off x="9943920" y="0"/>
              <a:ext cx="7689119" cy="11133845"/>
            </a:xfrm>
            <a:custGeom>
              <a:avLst/>
              <a:gdLst/>
              <a:ahLst/>
              <a:cxnLst/>
              <a:rect l="l" t="t" r="r" b="b"/>
              <a:pathLst>
                <a:path w="7689119" h="11133845">
                  <a:moveTo>
                    <a:pt x="0" y="0"/>
                  </a:moveTo>
                  <a:lnTo>
                    <a:pt x="7689119" y="0"/>
                  </a:lnTo>
                  <a:lnTo>
                    <a:pt x="7689119" y="11133845"/>
                  </a:lnTo>
                  <a:lnTo>
                    <a:pt x="0" y="11133845"/>
                  </a:lnTo>
                  <a:lnTo>
                    <a:pt x="0" y="0"/>
                  </a:lnTo>
                  <a:close/>
                </a:path>
              </a:pathLst>
            </a:custGeom>
            <a:blipFill>
              <a:blip r:embed="rId16"/>
              <a:stretch>
                <a:fillRect/>
              </a:stretch>
            </a:blipFill>
          </p:spPr>
          <p:txBody>
            <a:bodyPr/>
            <a:lstStyle/>
            <a:p>
              <a:endParaRPr lang="en-US"/>
            </a:p>
          </p:txBody>
        </p:sp>
        <p:sp>
          <p:nvSpPr>
            <p:cNvPr id="15" name="TextBox 15"/>
            <p:cNvSpPr txBox="1"/>
            <p:nvPr/>
          </p:nvSpPr>
          <p:spPr>
            <a:xfrm>
              <a:off x="0" y="5185188"/>
              <a:ext cx="5768068" cy="1160568"/>
            </a:xfrm>
            <a:prstGeom prst="rect">
              <a:avLst/>
            </a:prstGeom>
          </p:spPr>
          <p:txBody>
            <a:bodyPr lIns="0" tIns="0" rIns="0" bIns="0" rtlCol="0" anchor="t">
              <a:spAutoFit/>
            </a:bodyPr>
            <a:lstStyle/>
            <a:p>
              <a:pPr algn="ctr">
                <a:lnSpc>
                  <a:spcPts val="7279"/>
                </a:lnSpc>
              </a:pPr>
              <a:r>
                <a:rPr lang="en-US" sz="5199" dirty="0">
                  <a:solidFill>
                    <a:srgbClr val="000000"/>
                  </a:solidFill>
                  <a:latin typeface="Mansalva"/>
                  <a:ea typeface="Mansalva"/>
                  <a:cs typeface="Mansalva"/>
                  <a:sym typeface="Mansalva"/>
                </a:rPr>
                <a:t>Mississippi River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gtEl>
                                        <p:attrNameLst>
                                          <p:attrName>ppt_x</p:attrName>
                                          <p:attrName>ppt_y</p:attrName>
                                        </p:attrNameLst>
                                      </p:cBhvr>
                                    </p:animMotion>
                                    <p:animRot by="1500000">
                                      <p:cBhvr>
                                        <p:cTn id="7" dur="125" fill="hold">
                                          <p:stCondLst>
                                            <p:cond delay="0"/>
                                          </p:stCondLst>
                                        </p:cTn>
                                        <p:tgtEl>
                                          <p:spTgt spid="12"/>
                                        </p:tgtEl>
                                        <p:attrNameLst>
                                          <p:attrName>r</p:attrName>
                                        </p:attrNameLst>
                                      </p:cBhvr>
                                    </p:animRot>
                                    <p:animRot by="-1500000">
                                      <p:cBhvr>
                                        <p:cTn id="8" dur="125" fill="hold">
                                          <p:stCondLst>
                                            <p:cond delay="125"/>
                                          </p:stCondLst>
                                        </p:cTn>
                                        <p:tgtEl>
                                          <p:spTgt spid="12"/>
                                        </p:tgtEl>
                                        <p:attrNameLst>
                                          <p:attrName>r</p:attrName>
                                        </p:attrNameLst>
                                      </p:cBhvr>
                                    </p:animRot>
                                    <p:animRot by="-1500000">
                                      <p:cBhvr>
                                        <p:cTn id="9" dur="125" fill="hold">
                                          <p:stCondLst>
                                            <p:cond delay="250"/>
                                          </p:stCondLst>
                                        </p:cTn>
                                        <p:tgtEl>
                                          <p:spTgt spid="12"/>
                                        </p:tgtEl>
                                        <p:attrNameLst>
                                          <p:attrName>r</p:attrName>
                                        </p:attrNameLst>
                                      </p:cBhvr>
                                    </p:animRot>
                                    <p:animRot by="1500000">
                                      <p:cBhvr>
                                        <p:cTn id="10" dur="125" fill="hold">
                                          <p:stCondLst>
                                            <p:cond delay="375"/>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3116127" y="2480980"/>
            <a:ext cx="3397391" cy="5107411"/>
          </a:xfrm>
          <a:custGeom>
            <a:avLst/>
            <a:gdLst/>
            <a:ahLst/>
            <a:cxnLst/>
            <a:rect l="l" t="t" r="r" b="b"/>
            <a:pathLst>
              <a:path w="3397391" h="5107411">
                <a:moveTo>
                  <a:pt x="0" y="0"/>
                </a:moveTo>
                <a:lnTo>
                  <a:pt x="3397390" y="0"/>
                </a:lnTo>
                <a:lnTo>
                  <a:pt x="3397390" y="5107410"/>
                </a:lnTo>
                <a:lnTo>
                  <a:pt x="0" y="5107410"/>
                </a:lnTo>
                <a:lnTo>
                  <a:pt x="0" y="0"/>
                </a:lnTo>
                <a:close/>
              </a:path>
            </a:pathLst>
          </a:custGeom>
          <a:blipFill>
            <a:blip r:embed="rId13"/>
            <a:stretch>
              <a:fillRect/>
            </a:stretch>
          </a:blipFill>
        </p:spPr>
        <p:txBody>
          <a:bodyPr/>
          <a:lstStyle/>
          <a:p>
            <a:endParaRPr lang="en-US"/>
          </a:p>
        </p:txBody>
      </p:sp>
      <p:sp>
        <p:nvSpPr>
          <p:cNvPr id="10" name="Freeform 10"/>
          <p:cNvSpPr/>
          <p:nvPr/>
        </p:nvSpPr>
        <p:spPr>
          <a:xfrm>
            <a:off x="7254766" y="3135733"/>
            <a:ext cx="3442364" cy="1170404"/>
          </a:xfrm>
          <a:custGeom>
            <a:avLst/>
            <a:gdLst/>
            <a:ahLst/>
            <a:cxnLst/>
            <a:rect l="l" t="t" r="r" b="b"/>
            <a:pathLst>
              <a:path w="3442364" h="1170404">
                <a:moveTo>
                  <a:pt x="0" y="0"/>
                </a:moveTo>
                <a:lnTo>
                  <a:pt x="3442364" y="0"/>
                </a:lnTo>
                <a:lnTo>
                  <a:pt x="3442364" y="1170404"/>
                </a:lnTo>
                <a:lnTo>
                  <a:pt x="0" y="117040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8070213" y="2480980"/>
            <a:ext cx="1811469" cy="1825157"/>
          </a:xfrm>
          <a:custGeom>
            <a:avLst/>
            <a:gdLst/>
            <a:ahLst/>
            <a:cxnLst/>
            <a:rect l="l" t="t" r="r" b="b"/>
            <a:pathLst>
              <a:path w="1811469" h="1825157">
                <a:moveTo>
                  <a:pt x="0" y="0"/>
                </a:moveTo>
                <a:lnTo>
                  <a:pt x="1811469" y="0"/>
                </a:lnTo>
                <a:lnTo>
                  <a:pt x="1811469" y="1825157"/>
                </a:lnTo>
                <a:lnTo>
                  <a:pt x="0" y="182515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10176712" y="2822037"/>
            <a:ext cx="7149529" cy="4766353"/>
          </a:xfrm>
          <a:custGeom>
            <a:avLst/>
            <a:gdLst/>
            <a:ahLst/>
            <a:cxnLst/>
            <a:rect l="l" t="t" r="r" b="b"/>
            <a:pathLst>
              <a:path w="7149529" h="4766353">
                <a:moveTo>
                  <a:pt x="0" y="0"/>
                </a:moveTo>
                <a:lnTo>
                  <a:pt x="7149529" y="0"/>
                </a:lnTo>
                <a:lnTo>
                  <a:pt x="7149529" y="4766353"/>
                </a:lnTo>
                <a:lnTo>
                  <a:pt x="0" y="4766353"/>
                </a:lnTo>
                <a:lnTo>
                  <a:pt x="0" y="0"/>
                </a:lnTo>
                <a:close/>
              </a:path>
            </a:pathLst>
          </a:custGeom>
          <a:blipFill>
            <a:blip r:embed="rId18"/>
            <a:stretch>
              <a:fillRect/>
            </a:stretch>
          </a:blipFill>
        </p:spPr>
        <p:txBody>
          <a:bodyPr/>
          <a:lstStyle/>
          <a:p>
            <a:endParaRPr lang="en-US"/>
          </a:p>
        </p:txBody>
      </p:sp>
      <p:sp>
        <p:nvSpPr>
          <p:cNvPr id="13" name="TextBox 13"/>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80">
                                          <p:stCondLst>
                                            <p:cond delay="0"/>
                                          </p:stCondLst>
                                        </p:cTn>
                                        <p:tgtEl>
                                          <p:spTgt spid="11"/>
                                        </p:tgtEl>
                                      </p:cBhvr>
                                    </p:animEffect>
                                    <p:anim calcmode="lin" valueType="num">
                                      <p:cBhvr>
                                        <p:cTn id="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6" dur="26">
                                          <p:stCondLst>
                                            <p:cond delay="650"/>
                                          </p:stCondLst>
                                        </p:cTn>
                                        <p:tgtEl>
                                          <p:spTgt spid="11"/>
                                        </p:tgtEl>
                                      </p:cBhvr>
                                      <p:to x="100000" y="60000"/>
                                    </p:animScale>
                                    <p:animScale>
                                      <p:cBhvr>
                                        <p:cTn id="27" dur="166" decel="50000">
                                          <p:stCondLst>
                                            <p:cond delay="676"/>
                                          </p:stCondLst>
                                        </p:cTn>
                                        <p:tgtEl>
                                          <p:spTgt spid="11"/>
                                        </p:tgtEl>
                                      </p:cBhvr>
                                      <p:to x="100000" y="100000"/>
                                    </p:animScale>
                                    <p:animScale>
                                      <p:cBhvr>
                                        <p:cTn id="28" dur="26">
                                          <p:stCondLst>
                                            <p:cond delay="1312"/>
                                          </p:stCondLst>
                                        </p:cTn>
                                        <p:tgtEl>
                                          <p:spTgt spid="11"/>
                                        </p:tgtEl>
                                      </p:cBhvr>
                                      <p:to x="100000" y="80000"/>
                                    </p:animScale>
                                    <p:animScale>
                                      <p:cBhvr>
                                        <p:cTn id="29" dur="166" decel="50000">
                                          <p:stCondLst>
                                            <p:cond delay="1338"/>
                                          </p:stCondLst>
                                        </p:cTn>
                                        <p:tgtEl>
                                          <p:spTgt spid="11"/>
                                        </p:tgtEl>
                                      </p:cBhvr>
                                      <p:to x="100000" y="100000"/>
                                    </p:animScale>
                                    <p:animScale>
                                      <p:cBhvr>
                                        <p:cTn id="30" dur="26">
                                          <p:stCondLst>
                                            <p:cond delay="1642"/>
                                          </p:stCondLst>
                                        </p:cTn>
                                        <p:tgtEl>
                                          <p:spTgt spid="11"/>
                                        </p:tgtEl>
                                      </p:cBhvr>
                                      <p:to x="100000" y="90000"/>
                                    </p:animScale>
                                    <p:animScale>
                                      <p:cBhvr>
                                        <p:cTn id="31" dur="166" decel="50000">
                                          <p:stCondLst>
                                            <p:cond delay="1668"/>
                                          </p:stCondLst>
                                        </p:cTn>
                                        <p:tgtEl>
                                          <p:spTgt spid="11"/>
                                        </p:tgtEl>
                                      </p:cBhvr>
                                      <p:to x="100000" y="100000"/>
                                    </p:animScale>
                                    <p:animScale>
                                      <p:cBhvr>
                                        <p:cTn id="32" dur="26">
                                          <p:stCondLst>
                                            <p:cond delay="1808"/>
                                          </p:stCondLst>
                                        </p:cTn>
                                        <p:tgtEl>
                                          <p:spTgt spid="11"/>
                                        </p:tgtEl>
                                      </p:cBhvr>
                                      <p:to x="100000" y="95000"/>
                                    </p:animScale>
                                    <p:animScale>
                                      <p:cBhvr>
                                        <p:cTn id="33"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2160032" y="3062176"/>
            <a:ext cx="1972472" cy="2965283"/>
          </a:xfrm>
          <a:custGeom>
            <a:avLst/>
            <a:gdLst/>
            <a:ahLst/>
            <a:cxnLst/>
            <a:rect l="l" t="t" r="r" b="b"/>
            <a:pathLst>
              <a:path w="1972472" h="2965283">
                <a:moveTo>
                  <a:pt x="0" y="0"/>
                </a:moveTo>
                <a:lnTo>
                  <a:pt x="1972472" y="0"/>
                </a:lnTo>
                <a:lnTo>
                  <a:pt x="1972472" y="2965283"/>
                </a:lnTo>
                <a:lnTo>
                  <a:pt x="0" y="2965283"/>
                </a:lnTo>
                <a:lnTo>
                  <a:pt x="0" y="0"/>
                </a:lnTo>
                <a:close/>
              </a:path>
            </a:pathLst>
          </a:custGeom>
          <a:blipFill>
            <a:blip r:embed="rId13"/>
            <a:stretch>
              <a:fillRect/>
            </a:stretch>
          </a:blipFill>
        </p:spPr>
        <p:txBody>
          <a:bodyPr/>
          <a:lstStyle/>
          <a:p>
            <a:endParaRPr lang="en-US"/>
          </a:p>
        </p:txBody>
      </p:sp>
      <p:sp>
        <p:nvSpPr>
          <p:cNvPr id="10" name="Freeform 10"/>
          <p:cNvSpPr/>
          <p:nvPr/>
        </p:nvSpPr>
        <p:spPr>
          <a:xfrm>
            <a:off x="7436075" y="3115457"/>
            <a:ext cx="2184001" cy="2912001"/>
          </a:xfrm>
          <a:custGeom>
            <a:avLst/>
            <a:gdLst/>
            <a:ahLst/>
            <a:cxnLst/>
            <a:rect l="l" t="t" r="r" b="b"/>
            <a:pathLst>
              <a:path w="2184001" h="2912001">
                <a:moveTo>
                  <a:pt x="0" y="0"/>
                </a:moveTo>
                <a:lnTo>
                  <a:pt x="2184001" y="0"/>
                </a:lnTo>
                <a:lnTo>
                  <a:pt x="2184001" y="2912002"/>
                </a:lnTo>
                <a:lnTo>
                  <a:pt x="0" y="2912002"/>
                </a:lnTo>
                <a:lnTo>
                  <a:pt x="0" y="0"/>
                </a:lnTo>
                <a:close/>
              </a:path>
            </a:pathLst>
          </a:custGeom>
          <a:blipFill>
            <a:blip r:embed="rId14"/>
            <a:stretch>
              <a:fillRect/>
            </a:stretch>
          </a:blipFill>
        </p:spPr>
        <p:txBody>
          <a:bodyPr/>
          <a:lstStyle/>
          <a:p>
            <a:endParaRPr lang="en-US"/>
          </a:p>
        </p:txBody>
      </p:sp>
      <p:sp>
        <p:nvSpPr>
          <p:cNvPr id="11" name="Freeform 11"/>
          <p:cNvSpPr/>
          <p:nvPr/>
        </p:nvSpPr>
        <p:spPr>
          <a:xfrm>
            <a:off x="4740811" y="2952720"/>
            <a:ext cx="2081973" cy="3184194"/>
          </a:xfrm>
          <a:custGeom>
            <a:avLst/>
            <a:gdLst/>
            <a:ahLst/>
            <a:cxnLst/>
            <a:rect l="l" t="t" r="r" b="b"/>
            <a:pathLst>
              <a:path w="2081973" h="3184194">
                <a:moveTo>
                  <a:pt x="0" y="0"/>
                </a:moveTo>
                <a:lnTo>
                  <a:pt x="2081973" y="0"/>
                </a:lnTo>
                <a:lnTo>
                  <a:pt x="2081973" y="3184194"/>
                </a:lnTo>
                <a:lnTo>
                  <a:pt x="0" y="3184194"/>
                </a:lnTo>
                <a:lnTo>
                  <a:pt x="0" y="0"/>
                </a:lnTo>
                <a:close/>
              </a:path>
            </a:pathLst>
          </a:custGeom>
          <a:blipFill>
            <a:blip r:embed="rId15"/>
            <a:stretch>
              <a:fillRect/>
            </a:stretch>
          </a:blipFill>
        </p:spPr>
        <p:txBody>
          <a:bodyPr/>
          <a:lstStyle/>
          <a:p>
            <a:endParaRPr lang="en-US"/>
          </a:p>
        </p:txBody>
      </p:sp>
      <p:sp>
        <p:nvSpPr>
          <p:cNvPr id="12" name="Freeform 12"/>
          <p:cNvSpPr/>
          <p:nvPr/>
        </p:nvSpPr>
        <p:spPr>
          <a:xfrm>
            <a:off x="10228384" y="2952720"/>
            <a:ext cx="2121469" cy="3184194"/>
          </a:xfrm>
          <a:custGeom>
            <a:avLst/>
            <a:gdLst/>
            <a:ahLst/>
            <a:cxnLst/>
            <a:rect l="l" t="t" r="r" b="b"/>
            <a:pathLst>
              <a:path w="2121469" h="3184194">
                <a:moveTo>
                  <a:pt x="0" y="0"/>
                </a:moveTo>
                <a:lnTo>
                  <a:pt x="2121469" y="0"/>
                </a:lnTo>
                <a:lnTo>
                  <a:pt x="2121469" y="3184194"/>
                </a:lnTo>
                <a:lnTo>
                  <a:pt x="0" y="3184194"/>
                </a:lnTo>
                <a:lnTo>
                  <a:pt x="0" y="0"/>
                </a:lnTo>
                <a:close/>
              </a:path>
            </a:pathLst>
          </a:custGeom>
          <a:blipFill>
            <a:blip r:embed="rId16"/>
            <a:stretch>
              <a:fillRect/>
            </a:stretch>
          </a:blipFill>
        </p:spPr>
        <p:txBody>
          <a:bodyPr/>
          <a:lstStyle/>
          <a:p>
            <a:endParaRPr lang="en-US"/>
          </a:p>
        </p:txBody>
      </p:sp>
      <p:sp>
        <p:nvSpPr>
          <p:cNvPr id="13" name="Freeform 13"/>
          <p:cNvSpPr/>
          <p:nvPr/>
        </p:nvSpPr>
        <p:spPr>
          <a:xfrm>
            <a:off x="12954000" y="3331849"/>
            <a:ext cx="4207598" cy="2805065"/>
          </a:xfrm>
          <a:custGeom>
            <a:avLst/>
            <a:gdLst/>
            <a:ahLst/>
            <a:cxnLst/>
            <a:rect l="l" t="t" r="r" b="b"/>
            <a:pathLst>
              <a:path w="4207598" h="2805065">
                <a:moveTo>
                  <a:pt x="0" y="0"/>
                </a:moveTo>
                <a:lnTo>
                  <a:pt x="4207599" y="0"/>
                </a:lnTo>
                <a:lnTo>
                  <a:pt x="4207599" y="2805065"/>
                </a:lnTo>
                <a:lnTo>
                  <a:pt x="0" y="2805065"/>
                </a:lnTo>
                <a:lnTo>
                  <a:pt x="0" y="0"/>
                </a:lnTo>
                <a:close/>
              </a:path>
            </a:pathLst>
          </a:custGeom>
          <a:blipFill>
            <a:blip r:embed="rId17"/>
            <a:stretch>
              <a:fillRect/>
            </a:stretch>
          </a:blipFill>
        </p:spPr>
        <p:txBody>
          <a:bodyPr/>
          <a:lstStyle/>
          <a:p>
            <a:endParaRPr lang="en-US"/>
          </a:p>
        </p:txBody>
      </p:sp>
      <p:grpSp>
        <p:nvGrpSpPr>
          <p:cNvPr id="14" name="Group 14"/>
          <p:cNvGrpSpPr/>
          <p:nvPr/>
        </p:nvGrpSpPr>
        <p:grpSpPr>
          <a:xfrm>
            <a:off x="3783215" y="6479778"/>
            <a:ext cx="3997165" cy="2519377"/>
            <a:chOff x="0" y="0"/>
            <a:chExt cx="5329554" cy="3359169"/>
          </a:xfrm>
        </p:grpSpPr>
        <p:sp>
          <p:nvSpPr>
            <p:cNvPr id="15" name="Freeform 15"/>
            <p:cNvSpPr/>
            <p:nvPr/>
          </p:nvSpPr>
          <p:spPr>
            <a:xfrm flipV="1">
              <a:off x="0" y="0"/>
              <a:ext cx="5329554" cy="1812048"/>
            </a:xfrm>
            <a:custGeom>
              <a:avLst/>
              <a:gdLst/>
              <a:ahLst/>
              <a:cxnLst/>
              <a:rect l="l" t="t" r="r" b="b"/>
              <a:pathLst>
                <a:path w="5329554" h="1812048">
                  <a:moveTo>
                    <a:pt x="0" y="1812048"/>
                  </a:moveTo>
                  <a:lnTo>
                    <a:pt x="5329554" y="1812048"/>
                  </a:lnTo>
                  <a:lnTo>
                    <a:pt x="5329554" y="0"/>
                  </a:lnTo>
                  <a:lnTo>
                    <a:pt x="0" y="0"/>
                  </a:lnTo>
                  <a:lnTo>
                    <a:pt x="0" y="1812048"/>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6" name="Freeform 16"/>
            <p:cNvSpPr/>
            <p:nvPr/>
          </p:nvSpPr>
          <p:spPr>
            <a:xfrm>
              <a:off x="1960804" y="1951222"/>
              <a:ext cx="1407947" cy="1407947"/>
            </a:xfrm>
            <a:custGeom>
              <a:avLst/>
              <a:gdLst/>
              <a:ahLst/>
              <a:cxnLst/>
              <a:rect l="l" t="t" r="r" b="b"/>
              <a:pathLst>
                <a:path w="1407947" h="1407947">
                  <a:moveTo>
                    <a:pt x="0" y="0"/>
                  </a:moveTo>
                  <a:lnTo>
                    <a:pt x="1407946" y="0"/>
                  </a:lnTo>
                  <a:lnTo>
                    <a:pt x="1407946" y="1407947"/>
                  </a:lnTo>
                  <a:lnTo>
                    <a:pt x="0" y="140794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17" name="Group 17"/>
          <p:cNvGrpSpPr/>
          <p:nvPr/>
        </p:nvGrpSpPr>
        <p:grpSpPr>
          <a:xfrm>
            <a:off x="9339859" y="6479778"/>
            <a:ext cx="3997165" cy="2647839"/>
            <a:chOff x="0" y="0"/>
            <a:chExt cx="5329554" cy="3530452"/>
          </a:xfrm>
        </p:grpSpPr>
        <p:sp>
          <p:nvSpPr>
            <p:cNvPr id="18" name="Freeform 18"/>
            <p:cNvSpPr/>
            <p:nvPr/>
          </p:nvSpPr>
          <p:spPr>
            <a:xfrm flipV="1">
              <a:off x="0" y="0"/>
              <a:ext cx="5329554" cy="1812048"/>
            </a:xfrm>
            <a:custGeom>
              <a:avLst/>
              <a:gdLst/>
              <a:ahLst/>
              <a:cxnLst/>
              <a:rect l="l" t="t" r="r" b="b"/>
              <a:pathLst>
                <a:path w="5329554" h="1812048">
                  <a:moveTo>
                    <a:pt x="0" y="1812048"/>
                  </a:moveTo>
                  <a:lnTo>
                    <a:pt x="5329554" y="1812048"/>
                  </a:lnTo>
                  <a:lnTo>
                    <a:pt x="5329554" y="0"/>
                  </a:lnTo>
                  <a:lnTo>
                    <a:pt x="0" y="0"/>
                  </a:lnTo>
                  <a:lnTo>
                    <a:pt x="0" y="1812048"/>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Freeform 19"/>
            <p:cNvSpPr/>
            <p:nvPr/>
          </p:nvSpPr>
          <p:spPr>
            <a:xfrm>
              <a:off x="1789521" y="1779939"/>
              <a:ext cx="1750513" cy="1750513"/>
            </a:xfrm>
            <a:custGeom>
              <a:avLst/>
              <a:gdLst/>
              <a:ahLst/>
              <a:cxnLst/>
              <a:rect l="l" t="t" r="r" b="b"/>
              <a:pathLst>
                <a:path w="1750513" h="1750513">
                  <a:moveTo>
                    <a:pt x="0" y="0"/>
                  </a:moveTo>
                  <a:lnTo>
                    <a:pt x="1750512" y="0"/>
                  </a:lnTo>
                  <a:lnTo>
                    <a:pt x="1750512" y="1750513"/>
                  </a:lnTo>
                  <a:lnTo>
                    <a:pt x="0" y="175051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sp>
        <p:nvSpPr>
          <p:cNvPr id="20" name="TextBox 20"/>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TextBox 9"/>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sp>
        <p:nvSpPr>
          <p:cNvPr id="10" name="Freeform 10"/>
          <p:cNvSpPr/>
          <p:nvPr/>
        </p:nvSpPr>
        <p:spPr>
          <a:xfrm>
            <a:off x="3704107" y="2970614"/>
            <a:ext cx="3397391" cy="5107411"/>
          </a:xfrm>
          <a:custGeom>
            <a:avLst/>
            <a:gdLst/>
            <a:ahLst/>
            <a:cxnLst/>
            <a:rect l="l" t="t" r="r" b="b"/>
            <a:pathLst>
              <a:path w="3397391" h="5107411">
                <a:moveTo>
                  <a:pt x="0" y="0"/>
                </a:moveTo>
                <a:lnTo>
                  <a:pt x="3397390" y="0"/>
                </a:lnTo>
                <a:lnTo>
                  <a:pt x="3397390" y="5107411"/>
                </a:lnTo>
                <a:lnTo>
                  <a:pt x="0" y="5107411"/>
                </a:lnTo>
                <a:lnTo>
                  <a:pt x="0" y="0"/>
                </a:lnTo>
                <a:close/>
              </a:path>
            </a:pathLst>
          </a:custGeom>
          <a:blipFill>
            <a:blip r:embed="rId13"/>
            <a:stretch>
              <a:fillRect/>
            </a:stretch>
          </a:blipFill>
        </p:spPr>
        <p:txBody>
          <a:bodyPr/>
          <a:lstStyle/>
          <a:p>
            <a:endParaRPr lang="en-US"/>
          </a:p>
        </p:txBody>
      </p:sp>
      <p:grpSp>
        <p:nvGrpSpPr>
          <p:cNvPr id="11" name="Group 11"/>
          <p:cNvGrpSpPr/>
          <p:nvPr/>
        </p:nvGrpSpPr>
        <p:grpSpPr>
          <a:xfrm>
            <a:off x="7842746" y="3311672"/>
            <a:ext cx="5928413" cy="1922705"/>
            <a:chOff x="0" y="0"/>
            <a:chExt cx="7904550" cy="2563607"/>
          </a:xfrm>
        </p:grpSpPr>
        <p:sp>
          <p:nvSpPr>
            <p:cNvPr id="12" name="Freeform 12"/>
            <p:cNvSpPr/>
            <p:nvPr/>
          </p:nvSpPr>
          <p:spPr>
            <a:xfrm>
              <a:off x="0" y="418261"/>
              <a:ext cx="3076502" cy="1046011"/>
            </a:xfrm>
            <a:custGeom>
              <a:avLst/>
              <a:gdLst/>
              <a:ahLst/>
              <a:cxnLst/>
              <a:rect l="l" t="t" r="r" b="b"/>
              <a:pathLst>
                <a:path w="3076502" h="1046011">
                  <a:moveTo>
                    <a:pt x="0" y="0"/>
                  </a:moveTo>
                  <a:lnTo>
                    <a:pt x="3076502" y="0"/>
                  </a:lnTo>
                  <a:lnTo>
                    <a:pt x="3076502" y="1046011"/>
                  </a:lnTo>
                  <a:lnTo>
                    <a:pt x="0" y="104601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a:off x="4059140" y="0"/>
              <a:ext cx="3845411" cy="2563607"/>
            </a:xfrm>
            <a:custGeom>
              <a:avLst/>
              <a:gdLst/>
              <a:ahLst/>
              <a:cxnLst/>
              <a:rect l="l" t="t" r="r" b="b"/>
              <a:pathLst>
                <a:path w="3845411" h="2563607">
                  <a:moveTo>
                    <a:pt x="0" y="0"/>
                  </a:moveTo>
                  <a:lnTo>
                    <a:pt x="3845410" y="0"/>
                  </a:lnTo>
                  <a:lnTo>
                    <a:pt x="3845410" y="2563607"/>
                  </a:lnTo>
                  <a:lnTo>
                    <a:pt x="0" y="2563607"/>
                  </a:lnTo>
                  <a:lnTo>
                    <a:pt x="0" y="0"/>
                  </a:lnTo>
                  <a:close/>
                </a:path>
              </a:pathLst>
            </a:custGeom>
            <a:blipFill>
              <a:blip r:embed="rId16"/>
              <a:stretch>
                <a:fillRect/>
              </a:stretch>
            </a:blipFill>
          </p:spPr>
          <p:txBody>
            <a:bodyPr/>
            <a:lstStyle/>
            <a:p>
              <a:endParaRPr lang="en-US"/>
            </a:p>
          </p:txBody>
        </p:sp>
      </p:grpSp>
      <p:grpSp>
        <p:nvGrpSpPr>
          <p:cNvPr id="14" name="Group 14"/>
          <p:cNvGrpSpPr/>
          <p:nvPr/>
        </p:nvGrpSpPr>
        <p:grpSpPr>
          <a:xfrm>
            <a:off x="7306494" y="4698144"/>
            <a:ext cx="3379881" cy="3379881"/>
            <a:chOff x="0" y="0"/>
            <a:chExt cx="4506508" cy="4506508"/>
          </a:xfrm>
        </p:grpSpPr>
        <p:grpSp>
          <p:nvGrpSpPr>
            <p:cNvPr id="15" name="Group 15"/>
            <p:cNvGrpSpPr/>
            <p:nvPr/>
          </p:nvGrpSpPr>
          <p:grpSpPr>
            <a:xfrm>
              <a:off x="0" y="0"/>
              <a:ext cx="4506508" cy="4506508"/>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6B2B0"/>
              </a:solidFill>
              <a:ln cap="sq">
                <a:no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67724" tIns="67724" rIns="67724" bIns="67724" rtlCol="0" anchor="ctr"/>
              <a:lstStyle/>
              <a:p>
                <a:pPr algn="ctr">
                  <a:lnSpc>
                    <a:spcPts val="2660"/>
                  </a:lnSpc>
                  <a:spcBef>
                    <a:spcPct val="0"/>
                  </a:spcBef>
                </a:pPr>
                <a:endParaRPr/>
              </a:p>
            </p:txBody>
          </p:sp>
        </p:grpSp>
        <p:sp>
          <p:nvSpPr>
            <p:cNvPr id="18" name="TextBox 18"/>
            <p:cNvSpPr txBox="1"/>
            <p:nvPr/>
          </p:nvSpPr>
          <p:spPr>
            <a:xfrm>
              <a:off x="787661" y="-214413"/>
              <a:ext cx="1938500" cy="4544809"/>
            </a:xfrm>
            <a:prstGeom prst="rect">
              <a:avLst/>
            </a:prstGeom>
          </p:spPr>
          <p:txBody>
            <a:bodyPr lIns="0" tIns="0" rIns="0" bIns="0" rtlCol="0" anchor="t">
              <a:spAutoFit/>
            </a:bodyPr>
            <a:lstStyle/>
            <a:p>
              <a:pPr algn="ctr">
                <a:lnSpc>
                  <a:spcPts val="28765"/>
                </a:lnSpc>
              </a:pPr>
              <a:r>
                <a:rPr lang="en-US" sz="20546" b="1">
                  <a:solidFill>
                    <a:srgbClr val="FFFFFF"/>
                  </a:solidFill>
                  <a:latin typeface="Canva Sans Bold"/>
                  <a:ea typeface="Canva Sans Bold"/>
                  <a:cs typeface="Canva Sans Bold"/>
                  <a:sym typeface="Canva Sans Bold"/>
                </a:rPr>
                <a:t>2</a:t>
              </a:r>
            </a:p>
          </p:txBody>
        </p:sp>
        <p:sp>
          <p:nvSpPr>
            <p:cNvPr id="19" name="TextBox 19"/>
            <p:cNvSpPr txBox="1"/>
            <p:nvPr/>
          </p:nvSpPr>
          <p:spPr>
            <a:xfrm>
              <a:off x="2726161" y="178907"/>
              <a:ext cx="992685" cy="2074347"/>
            </a:xfrm>
            <a:prstGeom prst="rect">
              <a:avLst/>
            </a:prstGeom>
          </p:spPr>
          <p:txBody>
            <a:bodyPr lIns="0" tIns="0" rIns="0" bIns="0" rtlCol="0" anchor="t">
              <a:spAutoFit/>
            </a:bodyPr>
            <a:lstStyle/>
            <a:p>
              <a:pPr algn="ctr">
                <a:lnSpc>
                  <a:spcPts val="13110"/>
                </a:lnSpc>
              </a:pPr>
              <a:r>
                <a:rPr lang="en-US" sz="9364" b="1">
                  <a:solidFill>
                    <a:srgbClr val="FFFFFF"/>
                  </a:solidFill>
                  <a:latin typeface="Canva Sans Bold"/>
                  <a:ea typeface="Canva Sans Bold"/>
                  <a:cs typeface="Canva Sans Bold"/>
                  <a:sym typeface="Canva Sans Bold"/>
                </a:rPr>
                <a:t>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FAST</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FACTS</a:t>
              </a:r>
            </a:p>
          </p:txBody>
        </p:sp>
      </p:grpSp>
      <p:sp>
        <p:nvSpPr>
          <p:cNvPr id="12" name="TextBox 12"/>
          <p:cNvSpPr txBox="1"/>
          <p:nvPr/>
        </p:nvSpPr>
        <p:spPr>
          <a:xfrm>
            <a:off x="1721882" y="3914152"/>
            <a:ext cx="15200792" cy="1199515"/>
          </a:xfrm>
          <a:prstGeom prst="rect">
            <a:avLst/>
          </a:prstGeom>
        </p:spPr>
        <p:txBody>
          <a:bodyPr lIns="0" tIns="0" rIns="0" bIns="0" rtlCol="0" anchor="t">
            <a:spAutoFit/>
          </a:bodyPr>
          <a:lstStyle/>
          <a:p>
            <a:pPr marL="734059" lvl="1" indent="-367030" algn="l">
              <a:lnSpc>
                <a:spcPts val="4759"/>
              </a:lnSpc>
              <a:buFont typeface="Arial"/>
              <a:buChar char="•"/>
            </a:pPr>
            <a:r>
              <a:rPr lang="en-US" sz="3399" dirty="0">
                <a:solidFill>
                  <a:srgbClr val="000000"/>
                </a:solidFill>
                <a:latin typeface="Raleway"/>
                <a:ea typeface="Raleway"/>
                <a:cs typeface="Raleway"/>
                <a:sym typeface="Raleway"/>
              </a:rPr>
              <a:t>The USACE Navigation system moves over </a:t>
            </a:r>
            <a:r>
              <a:rPr lang="en-US" sz="3399" b="1" dirty="0">
                <a:solidFill>
                  <a:srgbClr val="000000"/>
                </a:solidFill>
                <a:latin typeface="Raleway Bold"/>
                <a:ea typeface="Raleway Bold"/>
                <a:cs typeface="Raleway Bold"/>
                <a:sym typeface="Raleway Bold"/>
              </a:rPr>
              <a:t>500 million tons</a:t>
            </a:r>
            <a:r>
              <a:rPr lang="en-US" sz="3399" dirty="0">
                <a:solidFill>
                  <a:srgbClr val="000000"/>
                </a:solidFill>
                <a:latin typeface="Raleway"/>
                <a:ea typeface="Raleway"/>
                <a:cs typeface="Raleway"/>
                <a:sym typeface="Raleway"/>
              </a:rPr>
              <a:t> of commodities annually</a:t>
            </a:r>
          </a:p>
        </p:txBody>
      </p:sp>
      <p:sp>
        <p:nvSpPr>
          <p:cNvPr id="13" name="TextBox 13"/>
          <p:cNvSpPr txBox="1"/>
          <p:nvPr/>
        </p:nvSpPr>
        <p:spPr>
          <a:xfrm>
            <a:off x="1721882" y="5342267"/>
            <a:ext cx="15200792" cy="599440"/>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a:solidFill>
                  <a:srgbClr val="000000"/>
                </a:solidFill>
                <a:latin typeface="Raleway"/>
                <a:ea typeface="Raleway"/>
                <a:cs typeface="Raleway"/>
                <a:sym typeface="Raleway"/>
              </a:rPr>
              <a:t>Over </a:t>
            </a:r>
            <a:r>
              <a:rPr lang="en-US" sz="3399" b="1" dirty="0">
                <a:solidFill>
                  <a:srgbClr val="000000"/>
                </a:solidFill>
                <a:latin typeface="Raleway Bold"/>
                <a:ea typeface="Raleway Bold"/>
                <a:cs typeface="Raleway Bold"/>
                <a:sym typeface="Raleway Bold"/>
              </a:rPr>
              <a:t>2.5 million</a:t>
            </a:r>
            <a:r>
              <a:rPr lang="en-US" sz="3399" dirty="0">
                <a:solidFill>
                  <a:srgbClr val="000000"/>
                </a:solidFill>
                <a:latin typeface="Raleway"/>
                <a:ea typeface="Raleway"/>
                <a:cs typeface="Raleway"/>
                <a:sym typeface="Raleway"/>
              </a:rPr>
              <a:t> are transported on the Mississippi River alone</a:t>
            </a:r>
          </a:p>
        </p:txBody>
      </p:sp>
      <p:sp>
        <p:nvSpPr>
          <p:cNvPr id="14" name="TextBox 14"/>
          <p:cNvSpPr txBox="1"/>
          <p:nvPr/>
        </p:nvSpPr>
        <p:spPr>
          <a:xfrm>
            <a:off x="1731407" y="6189357"/>
            <a:ext cx="15200792" cy="1199515"/>
          </a:xfrm>
          <a:prstGeom prst="rect">
            <a:avLst/>
          </a:prstGeom>
        </p:spPr>
        <p:txBody>
          <a:bodyPr lIns="0" tIns="0" rIns="0" bIns="0" rtlCol="0" anchor="t">
            <a:spAutoFit/>
          </a:bodyPr>
          <a:lstStyle/>
          <a:p>
            <a:pPr marL="734059" lvl="1" indent="-367030" algn="just">
              <a:lnSpc>
                <a:spcPts val="4759"/>
              </a:lnSpc>
              <a:buFont typeface="Arial"/>
              <a:buChar char="•"/>
            </a:pPr>
            <a:r>
              <a:rPr lang="en-US" sz="3399" dirty="0">
                <a:solidFill>
                  <a:srgbClr val="000000"/>
                </a:solidFill>
                <a:latin typeface="Raleway"/>
                <a:ea typeface="Raleway"/>
                <a:cs typeface="Raleway"/>
                <a:sym typeface="Raleway"/>
              </a:rPr>
              <a:t>Water transportation primarily moves </a:t>
            </a:r>
            <a:r>
              <a:rPr lang="en-US" sz="3399" b="1" dirty="0">
                <a:solidFill>
                  <a:srgbClr val="000000"/>
                </a:solidFill>
                <a:latin typeface="Raleway Bold"/>
                <a:ea typeface="Raleway Bold"/>
                <a:cs typeface="Raleway Bold"/>
                <a:sym typeface="Raleway Bold"/>
              </a:rPr>
              <a:t>bulk products</a:t>
            </a:r>
            <a:r>
              <a:rPr lang="en-US" sz="3399" dirty="0">
                <a:solidFill>
                  <a:srgbClr val="000000"/>
                </a:solidFill>
                <a:latin typeface="Raleway"/>
                <a:ea typeface="Raleway"/>
                <a:cs typeface="Raleway"/>
                <a:sym typeface="Raleway"/>
              </a:rPr>
              <a:t>, vs. trucks and air transport which carry more high-value and mixed freight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10574734" y="3429834"/>
            <a:ext cx="4892062" cy="3913650"/>
          </a:xfrm>
          <a:custGeom>
            <a:avLst/>
            <a:gdLst/>
            <a:ahLst/>
            <a:cxnLst/>
            <a:rect l="l" t="t" r="r" b="b"/>
            <a:pathLst>
              <a:path w="4892062" h="3913650">
                <a:moveTo>
                  <a:pt x="0" y="0"/>
                </a:moveTo>
                <a:lnTo>
                  <a:pt x="4892062" y="0"/>
                </a:lnTo>
                <a:lnTo>
                  <a:pt x="4892062" y="3913650"/>
                </a:lnTo>
                <a:lnTo>
                  <a:pt x="0" y="3913650"/>
                </a:lnTo>
                <a:lnTo>
                  <a:pt x="0" y="0"/>
                </a:lnTo>
                <a:close/>
              </a:path>
            </a:pathLst>
          </a:custGeom>
          <a:blipFill>
            <a:blip r:embed="rId13"/>
            <a:stretch>
              <a:fillRect/>
            </a:stretch>
          </a:blipFill>
        </p:spPr>
        <p:txBody>
          <a:bodyPr/>
          <a:lstStyle/>
          <a:p>
            <a:endParaRPr lang="en-US"/>
          </a:p>
        </p:txBody>
      </p:sp>
      <p:sp>
        <p:nvSpPr>
          <p:cNvPr id="10" name="Freeform 10"/>
          <p:cNvSpPr/>
          <p:nvPr/>
        </p:nvSpPr>
        <p:spPr>
          <a:xfrm>
            <a:off x="2821204" y="3429834"/>
            <a:ext cx="5874146" cy="3913650"/>
          </a:xfrm>
          <a:custGeom>
            <a:avLst/>
            <a:gdLst/>
            <a:ahLst/>
            <a:cxnLst/>
            <a:rect l="l" t="t" r="r" b="b"/>
            <a:pathLst>
              <a:path w="5874146" h="3913650">
                <a:moveTo>
                  <a:pt x="0" y="0"/>
                </a:moveTo>
                <a:lnTo>
                  <a:pt x="5874146" y="0"/>
                </a:lnTo>
                <a:lnTo>
                  <a:pt x="5874146" y="3913650"/>
                </a:lnTo>
                <a:lnTo>
                  <a:pt x="0" y="3913650"/>
                </a:lnTo>
                <a:lnTo>
                  <a:pt x="0" y="0"/>
                </a:lnTo>
                <a:close/>
              </a:path>
            </a:pathLst>
          </a:custGeom>
          <a:blipFill>
            <a:blip r:embed="rId14"/>
            <a:stretch>
              <a:fillRect/>
            </a:stretch>
          </a:blipFill>
        </p:spPr>
        <p:txBody>
          <a:bodyPr/>
          <a:lstStyle/>
          <a:p>
            <a:endParaRPr lang="en-US"/>
          </a:p>
        </p:txBody>
      </p:sp>
      <p:sp>
        <p:nvSpPr>
          <p:cNvPr id="11" name="Freeform 11"/>
          <p:cNvSpPr/>
          <p:nvPr/>
        </p:nvSpPr>
        <p:spPr>
          <a:xfrm>
            <a:off x="8864305" y="3065197"/>
            <a:ext cx="3420858" cy="1163092"/>
          </a:xfrm>
          <a:custGeom>
            <a:avLst/>
            <a:gdLst/>
            <a:ahLst/>
            <a:cxnLst/>
            <a:rect l="l" t="t" r="r" b="b"/>
            <a:pathLst>
              <a:path w="3420858" h="1163092">
                <a:moveTo>
                  <a:pt x="0" y="0"/>
                </a:moveTo>
                <a:lnTo>
                  <a:pt x="3420858" y="0"/>
                </a:lnTo>
                <a:lnTo>
                  <a:pt x="3420858" y="1163091"/>
                </a:lnTo>
                <a:lnTo>
                  <a:pt x="0" y="11630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TextBox 12"/>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1029755" y="3145887"/>
            <a:ext cx="15860141" cy="5982862"/>
          </a:xfrm>
          <a:custGeom>
            <a:avLst/>
            <a:gdLst/>
            <a:ahLst/>
            <a:cxnLst/>
            <a:rect l="l" t="t" r="r" b="b"/>
            <a:pathLst>
              <a:path w="15860141" h="5982862">
                <a:moveTo>
                  <a:pt x="0" y="0"/>
                </a:moveTo>
                <a:lnTo>
                  <a:pt x="15860140" y="0"/>
                </a:lnTo>
                <a:lnTo>
                  <a:pt x="15860140" y="5982862"/>
                </a:lnTo>
                <a:lnTo>
                  <a:pt x="0" y="5982862"/>
                </a:lnTo>
                <a:lnTo>
                  <a:pt x="0" y="0"/>
                </a:lnTo>
                <a:close/>
              </a:path>
            </a:pathLst>
          </a:custGeom>
          <a:blipFill>
            <a:blip r:embed="rId13"/>
            <a:stretch>
              <a:fillRect l="-5248" t="-114408" r="-83049" b="-42660"/>
            </a:stretch>
          </a:blipFill>
        </p:spPr>
        <p:txBody>
          <a:bodyPr/>
          <a:lstStyle/>
          <a:p>
            <a:endParaRPr lang="en-US"/>
          </a:p>
        </p:txBody>
      </p:sp>
      <p:sp>
        <p:nvSpPr>
          <p:cNvPr id="10" name="Freeform 10"/>
          <p:cNvSpPr/>
          <p:nvPr/>
        </p:nvSpPr>
        <p:spPr>
          <a:xfrm rot="-3220721">
            <a:off x="1621766" y="6641639"/>
            <a:ext cx="1513672" cy="517401"/>
          </a:xfrm>
          <a:custGeom>
            <a:avLst/>
            <a:gdLst/>
            <a:ahLst/>
            <a:cxnLst/>
            <a:rect l="l" t="t" r="r" b="b"/>
            <a:pathLst>
              <a:path w="1513672" h="517401">
                <a:moveTo>
                  <a:pt x="0" y="0"/>
                </a:moveTo>
                <a:lnTo>
                  <a:pt x="1513673" y="0"/>
                </a:lnTo>
                <a:lnTo>
                  <a:pt x="1513673" y="517400"/>
                </a:lnTo>
                <a:lnTo>
                  <a:pt x="0" y="51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TextBox 11"/>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10574734" y="3429834"/>
            <a:ext cx="4892062" cy="3913650"/>
          </a:xfrm>
          <a:custGeom>
            <a:avLst/>
            <a:gdLst/>
            <a:ahLst/>
            <a:cxnLst/>
            <a:rect l="l" t="t" r="r" b="b"/>
            <a:pathLst>
              <a:path w="4892062" h="3913650">
                <a:moveTo>
                  <a:pt x="0" y="0"/>
                </a:moveTo>
                <a:lnTo>
                  <a:pt x="4892062" y="0"/>
                </a:lnTo>
                <a:lnTo>
                  <a:pt x="4892062" y="3913650"/>
                </a:lnTo>
                <a:lnTo>
                  <a:pt x="0" y="3913650"/>
                </a:lnTo>
                <a:lnTo>
                  <a:pt x="0" y="0"/>
                </a:lnTo>
                <a:close/>
              </a:path>
            </a:pathLst>
          </a:custGeom>
          <a:blipFill>
            <a:blip r:embed="rId13"/>
            <a:stretch>
              <a:fillRect/>
            </a:stretch>
          </a:blipFill>
        </p:spPr>
        <p:txBody>
          <a:bodyPr/>
          <a:lstStyle/>
          <a:p>
            <a:endParaRPr lang="en-US"/>
          </a:p>
        </p:txBody>
      </p:sp>
      <p:sp>
        <p:nvSpPr>
          <p:cNvPr id="10" name="Freeform 10"/>
          <p:cNvSpPr/>
          <p:nvPr/>
        </p:nvSpPr>
        <p:spPr>
          <a:xfrm>
            <a:off x="2821204" y="3429834"/>
            <a:ext cx="5874146" cy="3913650"/>
          </a:xfrm>
          <a:custGeom>
            <a:avLst/>
            <a:gdLst/>
            <a:ahLst/>
            <a:cxnLst/>
            <a:rect l="l" t="t" r="r" b="b"/>
            <a:pathLst>
              <a:path w="5874146" h="3913650">
                <a:moveTo>
                  <a:pt x="0" y="0"/>
                </a:moveTo>
                <a:lnTo>
                  <a:pt x="5874146" y="0"/>
                </a:lnTo>
                <a:lnTo>
                  <a:pt x="5874146" y="3913650"/>
                </a:lnTo>
                <a:lnTo>
                  <a:pt x="0" y="3913650"/>
                </a:lnTo>
                <a:lnTo>
                  <a:pt x="0" y="0"/>
                </a:lnTo>
                <a:close/>
              </a:path>
            </a:pathLst>
          </a:custGeom>
          <a:blipFill>
            <a:blip r:embed="rId14"/>
            <a:stretch>
              <a:fillRect/>
            </a:stretch>
          </a:blipFill>
        </p:spPr>
        <p:txBody>
          <a:bodyPr/>
          <a:lstStyle/>
          <a:p>
            <a:endParaRPr lang="en-US"/>
          </a:p>
        </p:txBody>
      </p:sp>
      <p:sp>
        <p:nvSpPr>
          <p:cNvPr id="11" name="Freeform 11"/>
          <p:cNvSpPr/>
          <p:nvPr/>
        </p:nvSpPr>
        <p:spPr>
          <a:xfrm>
            <a:off x="8864305" y="3065197"/>
            <a:ext cx="3420858" cy="1163092"/>
          </a:xfrm>
          <a:custGeom>
            <a:avLst/>
            <a:gdLst/>
            <a:ahLst/>
            <a:cxnLst/>
            <a:rect l="l" t="t" r="r" b="b"/>
            <a:pathLst>
              <a:path w="3420858" h="1163092">
                <a:moveTo>
                  <a:pt x="0" y="0"/>
                </a:moveTo>
                <a:lnTo>
                  <a:pt x="3420858" y="0"/>
                </a:lnTo>
                <a:lnTo>
                  <a:pt x="3420858" y="1163091"/>
                </a:lnTo>
                <a:lnTo>
                  <a:pt x="0" y="11630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TextBox 12"/>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grpSp>
        <p:nvGrpSpPr>
          <p:cNvPr id="13" name="Group 13"/>
          <p:cNvGrpSpPr/>
          <p:nvPr/>
        </p:nvGrpSpPr>
        <p:grpSpPr>
          <a:xfrm>
            <a:off x="9509202" y="4008678"/>
            <a:ext cx="1593362" cy="1593362"/>
            <a:chOff x="0" y="0"/>
            <a:chExt cx="2124483" cy="2124483"/>
          </a:xfrm>
        </p:grpSpPr>
        <p:grpSp>
          <p:nvGrpSpPr>
            <p:cNvPr id="14" name="Group 14"/>
            <p:cNvGrpSpPr/>
            <p:nvPr/>
          </p:nvGrpSpPr>
          <p:grpSpPr>
            <a:xfrm>
              <a:off x="0" y="0"/>
              <a:ext cx="2124483" cy="212448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AA19"/>
              </a:solidFill>
              <a:ln cap="sq">
                <a:no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67724" tIns="67724" rIns="67724" bIns="67724" rtlCol="0" anchor="ctr"/>
              <a:lstStyle/>
              <a:p>
                <a:pPr algn="ctr">
                  <a:lnSpc>
                    <a:spcPts val="2660"/>
                  </a:lnSpc>
                  <a:spcBef>
                    <a:spcPct val="0"/>
                  </a:spcBef>
                </a:pPr>
                <a:endParaRPr/>
              </a:p>
            </p:txBody>
          </p:sp>
        </p:grpSp>
        <p:sp>
          <p:nvSpPr>
            <p:cNvPr id="17" name="TextBox 17"/>
            <p:cNvSpPr txBox="1"/>
            <p:nvPr/>
          </p:nvSpPr>
          <p:spPr>
            <a:xfrm>
              <a:off x="371324" y="-97951"/>
              <a:ext cx="913858" cy="2139411"/>
            </a:xfrm>
            <a:prstGeom prst="rect">
              <a:avLst/>
            </a:prstGeom>
          </p:spPr>
          <p:txBody>
            <a:bodyPr lIns="0" tIns="0" rIns="0" bIns="0" rtlCol="0" anchor="t">
              <a:spAutoFit/>
            </a:bodyPr>
            <a:lstStyle/>
            <a:p>
              <a:pPr algn="ctr">
                <a:lnSpc>
                  <a:spcPts val="13560"/>
                </a:lnSpc>
              </a:pPr>
              <a:r>
                <a:rPr lang="en-US" sz="9686" b="1">
                  <a:solidFill>
                    <a:srgbClr val="FFFFFF"/>
                  </a:solidFill>
                  <a:latin typeface="Canva Sans Bold"/>
                  <a:ea typeface="Canva Sans Bold"/>
                  <a:cs typeface="Canva Sans Bold"/>
                  <a:sym typeface="Canva Sans Bold"/>
                </a:rPr>
                <a:t>1</a:t>
              </a:r>
            </a:p>
          </p:txBody>
        </p:sp>
        <p:sp>
          <p:nvSpPr>
            <p:cNvPr id="18" name="TextBox 18"/>
            <p:cNvSpPr txBox="1"/>
            <p:nvPr/>
          </p:nvSpPr>
          <p:spPr>
            <a:xfrm>
              <a:off x="1285182" y="83933"/>
              <a:ext cx="467977" cy="978309"/>
            </a:xfrm>
            <a:prstGeom prst="rect">
              <a:avLst/>
            </a:prstGeom>
          </p:spPr>
          <p:txBody>
            <a:bodyPr lIns="0" tIns="0" rIns="0" bIns="0" rtlCol="0" anchor="t">
              <a:spAutoFit/>
            </a:bodyPr>
            <a:lstStyle/>
            <a:p>
              <a:pPr algn="ctr">
                <a:lnSpc>
                  <a:spcPts val="6180"/>
                </a:lnSpc>
              </a:pPr>
              <a:r>
                <a:rPr lang="en-US" sz="4414" b="1">
                  <a:solidFill>
                    <a:srgbClr val="FFFFFF"/>
                  </a:solidFill>
                  <a:latin typeface="Canva Sans Bold"/>
                  <a:ea typeface="Canva Sans Bold"/>
                  <a:cs typeface="Canva Sans Bold"/>
                  <a:sym typeface="Canva Sans Bold"/>
                </a:rPr>
                <a:t>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2679735" y="3429834"/>
            <a:ext cx="5874146" cy="3913650"/>
          </a:xfrm>
          <a:custGeom>
            <a:avLst/>
            <a:gdLst/>
            <a:ahLst/>
            <a:cxnLst/>
            <a:rect l="l" t="t" r="r" b="b"/>
            <a:pathLst>
              <a:path w="5874146" h="3913650">
                <a:moveTo>
                  <a:pt x="0" y="0"/>
                </a:moveTo>
                <a:lnTo>
                  <a:pt x="5874146" y="0"/>
                </a:lnTo>
                <a:lnTo>
                  <a:pt x="5874146" y="3913650"/>
                </a:lnTo>
                <a:lnTo>
                  <a:pt x="0" y="3913650"/>
                </a:lnTo>
                <a:lnTo>
                  <a:pt x="0" y="0"/>
                </a:lnTo>
                <a:close/>
              </a:path>
            </a:pathLst>
          </a:custGeom>
          <a:blipFill>
            <a:blip r:embed="rId13"/>
            <a:stretch>
              <a:fillRect/>
            </a:stretch>
          </a:blipFill>
        </p:spPr>
        <p:txBody>
          <a:bodyPr/>
          <a:lstStyle/>
          <a:p>
            <a:endParaRPr lang="en-US"/>
          </a:p>
        </p:txBody>
      </p:sp>
      <p:sp>
        <p:nvSpPr>
          <p:cNvPr id="10" name="Freeform 10"/>
          <p:cNvSpPr/>
          <p:nvPr/>
        </p:nvSpPr>
        <p:spPr>
          <a:xfrm>
            <a:off x="8864305" y="3065197"/>
            <a:ext cx="3420858" cy="1163092"/>
          </a:xfrm>
          <a:custGeom>
            <a:avLst/>
            <a:gdLst/>
            <a:ahLst/>
            <a:cxnLst/>
            <a:rect l="l" t="t" r="r" b="b"/>
            <a:pathLst>
              <a:path w="3420858" h="1163092">
                <a:moveTo>
                  <a:pt x="0" y="0"/>
                </a:moveTo>
                <a:lnTo>
                  <a:pt x="3420858" y="0"/>
                </a:lnTo>
                <a:lnTo>
                  <a:pt x="3420858" y="1163091"/>
                </a:lnTo>
                <a:lnTo>
                  <a:pt x="0" y="11630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0574734" y="3065197"/>
            <a:ext cx="7157443" cy="4768646"/>
          </a:xfrm>
          <a:custGeom>
            <a:avLst/>
            <a:gdLst/>
            <a:ahLst/>
            <a:cxnLst/>
            <a:rect l="l" t="t" r="r" b="b"/>
            <a:pathLst>
              <a:path w="7157443" h="4768646">
                <a:moveTo>
                  <a:pt x="0" y="0"/>
                </a:moveTo>
                <a:lnTo>
                  <a:pt x="7157443" y="0"/>
                </a:lnTo>
                <a:lnTo>
                  <a:pt x="7157443" y="4768646"/>
                </a:lnTo>
                <a:lnTo>
                  <a:pt x="0" y="4768646"/>
                </a:lnTo>
                <a:lnTo>
                  <a:pt x="0" y="0"/>
                </a:lnTo>
                <a:close/>
              </a:path>
            </a:pathLst>
          </a:custGeom>
          <a:blipFill>
            <a:blip r:embed="rId16"/>
            <a:stretch>
              <a:fillRect/>
            </a:stretch>
          </a:blipFill>
        </p:spPr>
        <p:txBody>
          <a:bodyPr/>
          <a:lstStyle/>
          <a:p>
            <a:endParaRPr lang="en-US"/>
          </a:p>
        </p:txBody>
      </p:sp>
      <p:sp>
        <p:nvSpPr>
          <p:cNvPr id="12" name="Freeform 12"/>
          <p:cNvSpPr/>
          <p:nvPr/>
        </p:nvSpPr>
        <p:spPr>
          <a:xfrm>
            <a:off x="9769806" y="2386659"/>
            <a:ext cx="1609855" cy="1622020"/>
          </a:xfrm>
          <a:custGeom>
            <a:avLst/>
            <a:gdLst/>
            <a:ahLst/>
            <a:cxnLst/>
            <a:rect l="l" t="t" r="r" b="b"/>
            <a:pathLst>
              <a:path w="1609855" h="1622020">
                <a:moveTo>
                  <a:pt x="0" y="0"/>
                </a:moveTo>
                <a:lnTo>
                  <a:pt x="1609855" y="0"/>
                </a:lnTo>
                <a:lnTo>
                  <a:pt x="1609855" y="1622019"/>
                </a:lnTo>
                <a:lnTo>
                  <a:pt x="0" y="162201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TextBox 13"/>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80">
                                          <p:stCondLst>
                                            <p:cond delay="0"/>
                                          </p:stCondLst>
                                        </p:cTn>
                                        <p:tgtEl>
                                          <p:spTgt spid="12"/>
                                        </p:tgtEl>
                                      </p:cBhvr>
                                    </p:animEffect>
                                    <p:anim calcmode="lin" valueType="num">
                                      <p:cBhvr>
                                        <p:cTn id="1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2" dur="26">
                                          <p:stCondLst>
                                            <p:cond delay="650"/>
                                          </p:stCondLst>
                                        </p:cTn>
                                        <p:tgtEl>
                                          <p:spTgt spid="12"/>
                                        </p:tgtEl>
                                      </p:cBhvr>
                                      <p:to x="100000" y="60000"/>
                                    </p:animScale>
                                    <p:animScale>
                                      <p:cBhvr>
                                        <p:cTn id="23" dur="166" decel="50000">
                                          <p:stCondLst>
                                            <p:cond delay="676"/>
                                          </p:stCondLst>
                                        </p:cTn>
                                        <p:tgtEl>
                                          <p:spTgt spid="12"/>
                                        </p:tgtEl>
                                      </p:cBhvr>
                                      <p:to x="100000" y="100000"/>
                                    </p:animScale>
                                    <p:animScale>
                                      <p:cBhvr>
                                        <p:cTn id="24" dur="26">
                                          <p:stCondLst>
                                            <p:cond delay="1312"/>
                                          </p:stCondLst>
                                        </p:cTn>
                                        <p:tgtEl>
                                          <p:spTgt spid="12"/>
                                        </p:tgtEl>
                                      </p:cBhvr>
                                      <p:to x="100000" y="80000"/>
                                    </p:animScale>
                                    <p:animScale>
                                      <p:cBhvr>
                                        <p:cTn id="25" dur="166" decel="50000">
                                          <p:stCondLst>
                                            <p:cond delay="1338"/>
                                          </p:stCondLst>
                                        </p:cTn>
                                        <p:tgtEl>
                                          <p:spTgt spid="12"/>
                                        </p:tgtEl>
                                      </p:cBhvr>
                                      <p:to x="100000" y="100000"/>
                                    </p:animScale>
                                    <p:animScale>
                                      <p:cBhvr>
                                        <p:cTn id="26" dur="26">
                                          <p:stCondLst>
                                            <p:cond delay="1642"/>
                                          </p:stCondLst>
                                        </p:cTn>
                                        <p:tgtEl>
                                          <p:spTgt spid="12"/>
                                        </p:tgtEl>
                                      </p:cBhvr>
                                      <p:to x="100000" y="90000"/>
                                    </p:animScale>
                                    <p:animScale>
                                      <p:cBhvr>
                                        <p:cTn id="27" dur="166" decel="50000">
                                          <p:stCondLst>
                                            <p:cond delay="1668"/>
                                          </p:stCondLst>
                                        </p:cTn>
                                        <p:tgtEl>
                                          <p:spTgt spid="12"/>
                                        </p:tgtEl>
                                      </p:cBhvr>
                                      <p:to x="100000" y="100000"/>
                                    </p:animScale>
                                    <p:animScale>
                                      <p:cBhvr>
                                        <p:cTn id="28" dur="26">
                                          <p:stCondLst>
                                            <p:cond delay="1808"/>
                                          </p:stCondLst>
                                        </p:cTn>
                                        <p:tgtEl>
                                          <p:spTgt spid="12"/>
                                        </p:tgtEl>
                                      </p:cBhvr>
                                      <p:to x="100000" y="95000"/>
                                    </p:animScale>
                                    <p:animScale>
                                      <p:cBhvr>
                                        <p:cTn id="29"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rot="1990824" flipH="1">
            <a:off x="12674516" y="5990721"/>
            <a:ext cx="2159026" cy="734069"/>
          </a:xfrm>
          <a:custGeom>
            <a:avLst/>
            <a:gdLst/>
            <a:ahLst/>
            <a:cxnLst/>
            <a:rect l="l" t="t" r="r" b="b"/>
            <a:pathLst>
              <a:path w="2159026" h="734069">
                <a:moveTo>
                  <a:pt x="2159026" y="0"/>
                </a:moveTo>
                <a:lnTo>
                  <a:pt x="0" y="0"/>
                </a:lnTo>
                <a:lnTo>
                  <a:pt x="0" y="734069"/>
                </a:lnTo>
                <a:lnTo>
                  <a:pt x="2159026" y="734069"/>
                </a:lnTo>
                <a:lnTo>
                  <a:pt x="2159026"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a:off x="12492245" y="6559741"/>
            <a:ext cx="5103246" cy="3400038"/>
          </a:xfrm>
          <a:custGeom>
            <a:avLst/>
            <a:gdLst/>
            <a:ahLst/>
            <a:cxnLst/>
            <a:rect l="l" t="t" r="r" b="b"/>
            <a:pathLst>
              <a:path w="5103246" h="3400038">
                <a:moveTo>
                  <a:pt x="0" y="0"/>
                </a:moveTo>
                <a:lnTo>
                  <a:pt x="5103246" y="0"/>
                </a:lnTo>
                <a:lnTo>
                  <a:pt x="5103246" y="3400037"/>
                </a:lnTo>
                <a:lnTo>
                  <a:pt x="0" y="3400037"/>
                </a:lnTo>
                <a:lnTo>
                  <a:pt x="0" y="0"/>
                </a:lnTo>
                <a:close/>
              </a:path>
            </a:pathLst>
          </a:custGeom>
          <a:blipFill>
            <a:blip r:embed="rId15"/>
            <a:stretch>
              <a:fillRect/>
            </a:stretch>
          </a:blipFill>
        </p:spPr>
        <p:txBody>
          <a:bodyPr/>
          <a:lstStyle/>
          <a:p>
            <a:endParaRPr lang="en-US"/>
          </a:p>
        </p:txBody>
      </p:sp>
      <p:grpSp>
        <p:nvGrpSpPr>
          <p:cNvPr id="11" name="Group 11"/>
          <p:cNvGrpSpPr/>
          <p:nvPr/>
        </p:nvGrpSpPr>
        <p:grpSpPr>
          <a:xfrm>
            <a:off x="1265895" y="3894210"/>
            <a:ext cx="2937073" cy="4841040"/>
            <a:chOff x="0" y="0"/>
            <a:chExt cx="3916097" cy="6454721"/>
          </a:xfrm>
        </p:grpSpPr>
        <p:sp>
          <p:nvSpPr>
            <p:cNvPr id="12" name="Freeform 12"/>
            <p:cNvSpPr/>
            <p:nvPr/>
          </p:nvSpPr>
          <p:spPr>
            <a:xfrm>
              <a:off x="0" y="0"/>
              <a:ext cx="3916097" cy="2609100"/>
            </a:xfrm>
            <a:custGeom>
              <a:avLst/>
              <a:gdLst/>
              <a:ahLst/>
              <a:cxnLst/>
              <a:rect l="l" t="t" r="r" b="b"/>
              <a:pathLst>
                <a:path w="3916097" h="2609100">
                  <a:moveTo>
                    <a:pt x="0" y="0"/>
                  </a:moveTo>
                  <a:lnTo>
                    <a:pt x="3916097" y="0"/>
                  </a:lnTo>
                  <a:lnTo>
                    <a:pt x="3916097" y="2609100"/>
                  </a:lnTo>
                  <a:lnTo>
                    <a:pt x="0" y="2609100"/>
                  </a:lnTo>
                  <a:lnTo>
                    <a:pt x="0" y="0"/>
                  </a:lnTo>
                  <a:close/>
                </a:path>
              </a:pathLst>
            </a:custGeom>
            <a:blipFill>
              <a:blip r:embed="rId16"/>
              <a:stretch>
                <a:fillRect/>
              </a:stretch>
            </a:blipFill>
          </p:spPr>
          <p:txBody>
            <a:bodyPr/>
            <a:lstStyle/>
            <a:p>
              <a:endParaRPr lang="en-US"/>
            </a:p>
          </p:txBody>
        </p:sp>
        <p:sp>
          <p:nvSpPr>
            <p:cNvPr id="13" name="Freeform 13"/>
            <p:cNvSpPr/>
            <p:nvPr/>
          </p:nvSpPr>
          <p:spPr>
            <a:xfrm>
              <a:off x="0" y="2806707"/>
              <a:ext cx="3916097" cy="3648014"/>
            </a:xfrm>
            <a:custGeom>
              <a:avLst/>
              <a:gdLst/>
              <a:ahLst/>
              <a:cxnLst/>
              <a:rect l="l" t="t" r="r" b="b"/>
              <a:pathLst>
                <a:path w="3916097" h="3648014">
                  <a:moveTo>
                    <a:pt x="0" y="0"/>
                  </a:moveTo>
                  <a:lnTo>
                    <a:pt x="3916097" y="0"/>
                  </a:lnTo>
                  <a:lnTo>
                    <a:pt x="3916097" y="3648014"/>
                  </a:lnTo>
                  <a:lnTo>
                    <a:pt x="0" y="3648014"/>
                  </a:lnTo>
                  <a:lnTo>
                    <a:pt x="0" y="0"/>
                  </a:lnTo>
                  <a:close/>
                </a:path>
              </a:pathLst>
            </a:custGeom>
            <a:blipFill>
              <a:blip r:embed="rId17"/>
              <a:stretch>
                <a:fillRect l="-12960" t="-114408" r="-352031" b="-42660"/>
              </a:stretch>
            </a:blipFill>
          </p:spPr>
          <p:txBody>
            <a:bodyPr/>
            <a:lstStyle/>
            <a:p>
              <a:endParaRPr lang="en-US"/>
            </a:p>
          </p:txBody>
        </p:sp>
        <p:sp>
          <p:nvSpPr>
            <p:cNvPr id="14" name="Freeform 14"/>
            <p:cNvSpPr/>
            <p:nvPr/>
          </p:nvSpPr>
          <p:spPr>
            <a:xfrm rot="-3220721">
              <a:off x="1174714" y="5112470"/>
              <a:ext cx="1484391" cy="507392"/>
            </a:xfrm>
            <a:custGeom>
              <a:avLst/>
              <a:gdLst/>
              <a:ahLst/>
              <a:cxnLst/>
              <a:rect l="l" t="t" r="r" b="b"/>
              <a:pathLst>
                <a:path w="1484391" h="507392">
                  <a:moveTo>
                    <a:pt x="0" y="0"/>
                  </a:moveTo>
                  <a:lnTo>
                    <a:pt x="1484391" y="0"/>
                  </a:lnTo>
                  <a:lnTo>
                    <a:pt x="1484391" y="507392"/>
                  </a:lnTo>
                  <a:lnTo>
                    <a:pt x="0" y="50739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sp>
        <p:nvSpPr>
          <p:cNvPr id="15" name="Freeform 15"/>
          <p:cNvSpPr/>
          <p:nvPr/>
        </p:nvSpPr>
        <p:spPr>
          <a:xfrm>
            <a:off x="9055757" y="5718274"/>
            <a:ext cx="3814613" cy="2541486"/>
          </a:xfrm>
          <a:custGeom>
            <a:avLst/>
            <a:gdLst/>
            <a:ahLst/>
            <a:cxnLst/>
            <a:rect l="l" t="t" r="r" b="b"/>
            <a:pathLst>
              <a:path w="3814613" h="2541486">
                <a:moveTo>
                  <a:pt x="0" y="0"/>
                </a:moveTo>
                <a:lnTo>
                  <a:pt x="3814613" y="0"/>
                </a:lnTo>
                <a:lnTo>
                  <a:pt x="3814613" y="2541486"/>
                </a:lnTo>
                <a:lnTo>
                  <a:pt x="0" y="2541486"/>
                </a:lnTo>
                <a:lnTo>
                  <a:pt x="0" y="0"/>
                </a:lnTo>
                <a:close/>
              </a:path>
            </a:pathLst>
          </a:custGeom>
          <a:blipFill>
            <a:blip r:embed="rId20"/>
            <a:stretch>
              <a:fillRect/>
            </a:stretch>
          </a:blipFill>
        </p:spPr>
        <p:txBody>
          <a:bodyPr/>
          <a:lstStyle/>
          <a:p>
            <a:endParaRPr lang="en-US"/>
          </a:p>
        </p:txBody>
      </p:sp>
      <p:sp>
        <p:nvSpPr>
          <p:cNvPr id="16" name="Freeform 16"/>
          <p:cNvSpPr/>
          <p:nvPr/>
        </p:nvSpPr>
        <p:spPr>
          <a:xfrm rot="1990824" flipH="1">
            <a:off x="8762489" y="4588783"/>
            <a:ext cx="2159026" cy="734069"/>
          </a:xfrm>
          <a:custGeom>
            <a:avLst/>
            <a:gdLst/>
            <a:ahLst/>
            <a:cxnLst/>
            <a:rect l="l" t="t" r="r" b="b"/>
            <a:pathLst>
              <a:path w="2159026" h="734069">
                <a:moveTo>
                  <a:pt x="2159026" y="0"/>
                </a:moveTo>
                <a:lnTo>
                  <a:pt x="0" y="0"/>
                </a:lnTo>
                <a:lnTo>
                  <a:pt x="0" y="734069"/>
                </a:lnTo>
                <a:lnTo>
                  <a:pt x="2159026" y="734069"/>
                </a:lnTo>
                <a:lnTo>
                  <a:pt x="2159026"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7" name="Freeform 17"/>
          <p:cNvSpPr/>
          <p:nvPr/>
        </p:nvSpPr>
        <p:spPr>
          <a:xfrm rot="565476" flipH="1">
            <a:off x="4150244" y="3165303"/>
            <a:ext cx="2159026" cy="734069"/>
          </a:xfrm>
          <a:custGeom>
            <a:avLst/>
            <a:gdLst/>
            <a:ahLst/>
            <a:cxnLst/>
            <a:rect l="l" t="t" r="r" b="b"/>
            <a:pathLst>
              <a:path w="2159026" h="734069">
                <a:moveTo>
                  <a:pt x="2159026" y="0"/>
                </a:moveTo>
                <a:lnTo>
                  <a:pt x="0" y="0"/>
                </a:lnTo>
                <a:lnTo>
                  <a:pt x="0" y="734069"/>
                </a:lnTo>
                <a:lnTo>
                  <a:pt x="2159026" y="734069"/>
                </a:lnTo>
                <a:lnTo>
                  <a:pt x="2159026"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18" name="Freeform 18"/>
          <p:cNvSpPr/>
          <p:nvPr/>
        </p:nvSpPr>
        <p:spPr>
          <a:xfrm>
            <a:off x="14325903" y="5503781"/>
            <a:ext cx="1055960" cy="1055960"/>
          </a:xfrm>
          <a:custGeom>
            <a:avLst/>
            <a:gdLst/>
            <a:ahLst/>
            <a:cxnLst/>
            <a:rect l="l" t="t" r="r" b="b"/>
            <a:pathLst>
              <a:path w="1055960" h="1055960">
                <a:moveTo>
                  <a:pt x="0" y="0"/>
                </a:moveTo>
                <a:lnTo>
                  <a:pt x="1055960" y="0"/>
                </a:lnTo>
                <a:lnTo>
                  <a:pt x="1055960" y="1055960"/>
                </a:lnTo>
                <a:lnTo>
                  <a:pt x="0" y="105596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19" name="Freeform 19"/>
          <p:cNvSpPr/>
          <p:nvPr/>
        </p:nvSpPr>
        <p:spPr>
          <a:xfrm>
            <a:off x="10355284" y="3830616"/>
            <a:ext cx="1312884" cy="1312884"/>
          </a:xfrm>
          <a:custGeom>
            <a:avLst/>
            <a:gdLst/>
            <a:ahLst/>
            <a:cxnLst/>
            <a:rect l="l" t="t" r="r" b="b"/>
            <a:pathLst>
              <a:path w="1312884" h="1312884">
                <a:moveTo>
                  <a:pt x="0" y="0"/>
                </a:moveTo>
                <a:lnTo>
                  <a:pt x="1312884" y="0"/>
                </a:lnTo>
                <a:lnTo>
                  <a:pt x="1312884" y="1312884"/>
                </a:lnTo>
                <a:lnTo>
                  <a:pt x="0" y="131288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20" name="Freeform 20"/>
          <p:cNvSpPr/>
          <p:nvPr/>
        </p:nvSpPr>
        <p:spPr>
          <a:xfrm>
            <a:off x="6036626" y="2517731"/>
            <a:ext cx="1312884" cy="1312884"/>
          </a:xfrm>
          <a:custGeom>
            <a:avLst/>
            <a:gdLst/>
            <a:ahLst/>
            <a:cxnLst/>
            <a:rect l="l" t="t" r="r" b="b"/>
            <a:pathLst>
              <a:path w="1312884" h="1312884">
                <a:moveTo>
                  <a:pt x="0" y="0"/>
                </a:moveTo>
                <a:lnTo>
                  <a:pt x="1312884" y="0"/>
                </a:lnTo>
                <a:lnTo>
                  <a:pt x="1312884" y="1312885"/>
                </a:lnTo>
                <a:lnTo>
                  <a:pt x="0" y="131288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21" name="Freeform 21"/>
          <p:cNvSpPr/>
          <p:nvPr/>
        </p:nvSpPr>
        <p:spPr>
          <a:xfrm>
            <a:off x="4615806" y="3894210"/>
            <a:ext cx="4154525" cy="3496377"/>
          </a:xfrm>
          <a:custGeom>
            <a:avLst/>
            <a:gdLst/>
            <a:ahLst/>
            <a:cxnLst/>
            <a:rect l="l" t="t" r="r" b="b"/>
            <a:pathLst>
              <a:path w="4154525" h="3496377">
                <a:moveTo>
                  <a:pt x="0" y="0"/>
                </a:moveTo>
                <a:lnTo>
                  <a:pt x="4154525" y="0"/>
                </a:lnTo>
                <a:lnTo>
                  <a:pt x="4154525" y="3496376"/>
                </a:lnTo>
                <a:lnTo>
                  <a:pt x="0" y="3496376"/>
                </a:lnTo>
                <a:lnTo>
                  <a:pt x="0" y="0"/>
                </a:lnTo>
                <a:close/>
              </a:path>
            </a:pathLst>
          </a:custGeom>
          <a:blipFill>
            <a:blip r:embed="rId31"/>
            <a:stretch>
              <a:fillRect l="-20010" r="-6781"/>
            </a:stretch>
          </a:blipFill>
        </p:spPr>
        <p:txBody>
          <a:bodyPr/>
          <a:lstStyle/>
          <a:p>
            <a:endParaRPr lang="en-US"/>
          </a:p>
        </p:txBody>
      </p:sp>
      <p:sp>
        <p:nvSpPr>
          <p:cNvPr id="22" name="TextBox 22"/>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righ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17" grpId="0" animBg="1"/>
      <p:bldP spid="18" grpId="0" animBg="1"/>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2821204" y="3429834"/>
            <a:ext cx="5874146" cy="3913650"/>
          </a:xfrm>
          <a:custGeom>
            <a:avLst/>
            <a:gdLst/>
            <a:ahLst/>
            <a:cxnLst/>
            <a:rect l="l" t="t" r="r" b="b"/>
            <a:pathLst>
              <a:path w="5874146" h="3913650">
                <a:moveTo>
                  <a:pt x="0" y="0"/>
                </a:moveTo>
                <a:lnTo>
                  <a:pt x="5874146" y="0"/>
                </a:lnTo>
                <a:lnTo>
                  <a:pt x="5874146" y="3913650"/>
                </a:lnTo>
                <a:lnTo>
                  <a:pt x="0" y="3913650"/>
                </a:lnTo>
                <a:lnTo>
                  <a:pt x="0" y="0"/>
                </a:lnTo>
                <a:close/>
              </a:path>
            </a:pathLst>
          </a:custGeom>
          <a:blipFill>
            <a:blip r:embed="rId13"/>
            <a:stretch>
              <a:fillRect/>
            </a:stretch>
          </a:blipFill>
        </p:spPr>
        <p:txBody>
          <a:bodyPr/>
          <a:lstStyle/>
          <a:p>
            <a:endParaRPr lang="en-US"/>
          </a:p>
        </p:txBody>
      </p:sp>
      <p:sp>
        <p:nvSpPr>
          <p:cNvPr id="10" name="Freeform 10"/>
          <p:cNvSpPr/>
          <p:nvPr/>
        </p:nvSpPr>
        <p:spPr>
          <a:xfrm>
            <a:off x="8864305" y="3065197"/>
            <a:ext cx="3420858" cy="1163092"/>
          </a:xfrm>
          <a:custGeom>
            <a:avLst/>
            <a:gdLst/>
            <a:ahLst/>
            <a:cxnLst/>
            <a:rect l="l" t="t" r="r" b="b"/>
            <a:pathLst>
              <a:path w="3420858" h="1163092">
                <a:moveTo>
                  <a:pt x="0" y="0"/>
                </a:moveTo>
                <a:lnTo>
                  <a:pt x="3420858" y="0"/>
                </a:lnTo>
                <a:lnTo>
                  <a:pt x="3420858" y="1163091"/>
                </a:lnTo>
                <a:lnTo>
                  <a:pt x="0" y="11630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1750932" y="3429834"/>
            <a:ext cx="3930850" cy="2618929"/>
          </a:xfrm>
          <a:custGeom>
            <a:avLst/>
            <a:gdLst/>
            <a:ahLst/>
            <a:cxnLst/>
            <a:rect l="l" t="t" r="r" b="b"/>
            <a:pathLst>
              <a:path w="3930850" h="2618929">
                <a:moveTo>
                  <a:pt x="0" y="0"/>
                </a:moveTo>
                <a:lnTo>
                  <a:pt x="3930850" y="0"/>
                </a:lnTo>
                <a:lnTo>
                  <a:pt x="3930850" y="2618929"/>
                </a:lnTo>
                <a:lnTo>
                  <a:pt x="0" y="2618929"/>
                </a:lnTo>
                <a:lnTo>
                  <a:pt x="0" y="0"/>
                </a:lnTo>
                <a:close/>
              </a:path>
            </a:pathLst>
          </a:custGeom>
          <a:blipFill>
            <a:blip r:embed="rId16"/>
            <a:stretch>
              <a:fillRect/>
            </a:stretch>
          </a:blipFill>
        </p:spPr>
        <p:txBody>
          <a:bodyPr/>
          <a:lstStyle/>
          <a:p>
            <a:endParaRPr lang="en-US"/>
          </a:p>
        </p:txBody>
      </p:sp>
      <p:sp>
        <p:nvSpPr>
          <p:cNvPr id="12" name="TextBox 12"/>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IT WORKS</a:t>
            </a:r>
          </a:p>
        </p:txBody>
      </p:sp>
      <p:grpSp>
        <p:nvGrpSpPr>
          <p:cNvPr id="13" name="Group 13"/>
          <p:cNvGrpSpPr/>
          <p:nvPr/>
        </p:nvGrpSpPr>
        <p:grpSpPr>
          <a:xfrm>
            <a:off x="9141978" y="4477972"/>
            <a:ext cx="2865512" cy="2865512"/>
            <a:chOff x="0" y="0"/>
            <a:chExt cx="3820682" cy="3820682"/>
          </a:xfrm>
        </p:grpSpPr>
        <p:grpSp>
          <p:nvGrpSpPr>
            <p:cNvPr id="14" name="Group 14"/>
            <p:cNvGrpSpPr/>
            <p:nvPr/>
          </p:nvGrpSpPr>
          <p:grpSpPr>
            <a:xfrm>
              <a:off x="0" y="0"/>
              <a:ext cx="3820682" cy="382068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8989"/>
              </a:solidFill>
              <a:ln cap="sq">
                <a:noFill/>
                <a:prstDash val="solid"/>
                <a:miter/>
              </a:ln>
            </p:spPr>
            <p:txBody>
              <a:bodyPr/>
              <a:lstStyle/>
              <a:p>
                <a:endParaRPr lang="en-US"/>
              </a:p>
            </p:txBody>
          </p:sp>
          <p:sp>
            <p:nvSpPr>
              <p:cNvPr id="16" name="TextBox 16"/>
              <p:cNvSpPr txBox="1"/>
              <p:nvPr/>
            </p:nvSpPr>
            <p:spPr>
              <a:xfrm>
                <a:off x="76200" y="38100"/>
                <a:ext cx="660400" cy="698500"/>
              </a:xfrm>
              <a:prstGeom prst="rect">
                <a:avLst/>
              </a:prstGeom>
            </p:spPr>
            <p:txBody>
              <a:bodyPr lIns="67724" tIns="67724" rIns="67724" bIns="67724" rtlCol="0" anchor="ctr"/>
              <a:lstStyle/>
              <a:p>
                <a:pPr algn="ctr">
                  <a:lnSpc>
                    <a:spcPts val="2660"/>
                  </a:lnSpc>
                  <a:spcBef>
                    <a:spcPct val="0"/>
                  </a:spcBef>
                </a:pPr>
                <a:endParaRPr/>
              </a:p>
            </p:txBody>
          </p:sp>
        </p:grpSp>
        <p:sp>
          <p:nvSpPr>
            <p:cNvPr id="17" name="TextBox 17"/>
            <p:cNvSpPr txBox="1"/>
            <p:nvPr/>
          </p:nvSpPr>
          <p:spPr>
            <a:xfrm>
              <a:off x="667791" y="-174540"/>
              <a:ext cx="1643489" cy="3845912"/>
            </a:xfrm>
            <a:prstGeom prst="rect">
              <a:avLst/>
            </a:prstGeom>
          </p:spPr>
          <p:txBody>
            <a:bodyPr lIns="0" tIns="0" rIns="0" bIns="0" rtlCol="0" anchor="t">
              <a:spAutoFit/>
            </a:bodyPr>
            <a:lstStyle/>
            <a:p>
              <a:pPr algn="ctr">
                <a:lnSpc>
                  <a:spcPts val="24387"/>
                </a:lnSpc>
              </a:pPr>
              <a:r>
                <a:rPr lang="en-US" sz="17419" b="1" dirty="0">
                  <a:solidFill>
                    <a:srgbClr val="FFFFFF"/>
                  </a:solidFill>
                  <a:latin typeface="Canva Sans Bold"/>
                  <a:ea typeface="Canva Sans Bold"/>
                  <a:cs typeface="Canva Sans Bold"/>
                  <a:sym typeface="Canva Sans Bold"/>
                </a:rPr>
                <a:t>3</a:t>
              </a:r>
            </a:p>
          </p:txBody>
        </p:sp>
        <p:sp>
          <p:nvSpPr>
            <p:cNvPr id="18" name="TextBox 18"/>
            <p:cNvSpPr txBox="1"/>
            <p:nvPr/>
          </p:nvSpPr>
          <p:spPr>
            <a:xfrm>
              <a:off x="2311279" y="152713"/>
              <a:ext cx="841613" cy="1757628"/>
            </a:xfrm>
            <a:prstGeom prst="rect">
              <a:avLst/>
            </a:prstGeom>
          </p:spPr>
          <p:txBody>
            <a:bodyPr lIns="0" tIns="0" rIns="0" bIns="0" rtlCol="0" anchor="t">
              <a:spAutoFit/>
            </a:bodyPr>
            <a:lstStyle/>
            <a:p>
              <a:pPr algn="ctr">
                <a:lnSpc>
                  <a:spcPts val="11115"/>
                </a:lnSpc>
              </a:pPr>
              <a:r>
                <a:rPr lang="en-US" sz="7939" b="1" dirty="0">
                  <a:solidFill>
                    <a:srgbClr val="FFFFFF"/>
                  </a:solidFill>
                  <a:latin typeface="Canva Sans Bold"/>
                  <a:ea typeface="Canva Sans Bold"/>
                  <a:cs typeface="Canva Sans Bold"/>
                  <a:sym typeface="Canva Sans Bold"/>
                </a:rPr>
                <a:t>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52589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TextBox 9"/>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GAME RULES</a:t>
            </a:r>
          </a:p>
        </p:txBody>
      </p:sp>
      <p:sp>
        <p:nvSpPr>
          <p:cNvPr id="10" name="TextBox 10"/>
          <p:cNvSpPr txBox="1"/>
          <p:nvPr/>
        </p:nvSpPr>
        <p:spPr>
          <a:xfrm>
            <a:off x="1721882" y="2388742"/>
            <a:ext cx="15268586" cy="1082294"/>
          </a:xfrm>
          <a:prstGeom prst="rect">
            <a:avLst/>
          </a:prstGeom>
        </p:spPr>
        <p:txBody>
          <a:bodyPr lIns="0" tIns="0" rIns="0" bIns="0" rtlCol="0" anchor="t">
            <a:spAutoFit/>
          </a:bodyPr>
          <a:lstStyle/>
          <a:p>
            <a:pPr algn="l">
              <a:lnSpc>
                <a:spcPts val="4497"/>
              </a:lnSpc>
            </a:pPr>
            <a:r>
              <a:rPr lang="en-US" sz="2599" dirty="0">
                <a:solidFill>
                  <a:srgbClr val="000000"/>
                </a:solidFill>
                <a:latin typeface="Raleway"/>
                <a:ea typeface="Raleway"/>
                <a:cs typeface="Raleway"/>
                <a:sym typeface="Raleway"/>
              </a:rPr>
              <a:t>1. You have </a:t>
            </a:r>
            <a:r>
              <a:rPr lang="en-US" sz="2599" b="1" dirty="0">
                <a:solidFill>
                  <a:srgbClr val="F9AA19"/>
                </a:solidFill>
                <a:latin typeface="Raleway Bold"/>
                <a:ea typeface="Raleway Bold"/>
                <a:cs typeface="Raleway Bold"/>
                <a:sym typeface="Raleway Bold"/>
              </a:rPr>
              <a:t>30 seconds</a:t>
            </a:r>
            <a:r>
              <a:rPr lang="en-US" sz="2599" dirty="0">
                <a:solidFill>
                  <a:srgbClr val="000000"/>
                </a:solidFill>
                <a:latin typeface="Raleway"/>
                <a:ea typeface="Raleway"/>
                <a:cs typeface="Raleway"/>
                <a:sym typeface="Raleway"/>
              </a:rPr>
              <a:t> to tie the image on the screen back to the river using the sheet in front of you. For the purpose of this game, we are only using the top 50 goods.</a:t>
            </a:r>
          </a:p>
        </p:txBody>
      </p:sp>
      <p:sp>
        <p:nvSpPr>
          <p:cNvPr id="11" name="TextBox 11"/>
          <p:cNvSpPr txBox="1"/>
          <p:nvPr/>
        </p:nvSpPr>
        <p:spPr>
          <a:xfrm>
            <a:off x="1721882" y="3528186"/>
            <a:ext cx="15268586" cy="448310"/>
          </a:xfrm>
          <a:prstGeom prst="rect">
            <a:avLst/>
          </a:prstGeom>
        </p:spPr>
        <p:txBody>
          <a:bodyPr lIns="0" tIns="0" rIns="0" bIns="0" rtlCol="0" anchor="t">
            <a:spAutoFit/>
          </a:bodyPr>
          <a:lstStyle/>
          <a:p>
            <a:pPr algn="l">
              <a:lnSpc>
                <a:spcPts val="3640"/>
              </a:lnSpc>
            </a:pPr>
            <a:r>
              <a:rPr lang="en-US" sz="2600" dirty="0">
                <a:solidFill>
                  <a:srgbClr val="000000"/>
                </a:solidFill>
                <a:latin typeface="Raleway"/>
                <a:ea typeface="Raleway"/>
                <a:cs typeface="Raleway"/>
                <a:sym typeface="Raleway"/>
              </a:rPr>
              <a:t>2. When your team has successfully found your connection, grab the ___</a:t>
            </a:r>
          </a:p>
        </p:txBody>
      </p:sp>
      <p:sp>
        <p:nvSpPr>
          <p:cNvPr id="12" name="TextBox 12"/>
          <p:cNvSpPr txBox="1"/>
          <p:nvPr/>
        </p:nvSpPr>
        <p:spPr>
          <a:xfrm>
            <a:off x="1721882" y="4081909"/>
            <a:ext cx="15268586" cy="1362710"/>
          </a:xfrm>
          <a:prstGeom prst="rect">
            <a:avLst/>
          </a:prstGeom>
        </p:spPr>
        <p:txBody>
          <a:bodyPr lIns="0" tIns="0" rIns="0" bIns="0" rtlCol="0" anchor="t">
            <a:spAutoFit/>
          </a:bodyPr>
          <a:lstStyle/>
          <a:p>
            <a:pPr algn="l">
              <a:lnSpc>
                <a:spcPts val="3640"/>
              </a:lnSpc>
            </a:pPr>
            <a:r>
              <a:rPr lang="en-US" sz="2600" dirty="0">
                <a:solidFill>
                  <a:srgbClr val="000000"/>
                </a:solidFill>
                <a:latin typeface="Raleway"/>
                <a:ea typeface="Raleway"/>
                <a:cs typeface="Raleway"/>
                <a:sym typeface="Raleway"/>
              </a:rPr>
              <a:t>3.  The team that grabbed it first gets to give their connection. If the other team also has a connection, they may give it after that team finishes. The first team wins a point UNLESS the second team has successfully tied it back using fewer degrees.</a:t>
            </a:r>
          </a:p>
        </p:txBody>
      </p:sp>
      <p:sp>
        <p:nvSpPr>
          <p:cNvPr id="13" name="TextBox 13"/>
          <p:cNvSpPr txBox="1"/>
          <p:nvPr/>
        </p:nvSpPr>
        <p:spPr>
          <a:xfrm>
            <a:off x="1721882" y="6563063"/>
            <a:ext cx="15268586" cy="448310"/>
          </a:xfrm>
          <a:prstGeom prst="rect">
            <a:avLst/>
          </a:prstGeom>
        </p:spPr>
        <p:txBody>
          <a:bodyPr lIns="0" tIns="0" rIns="0" bIns="0" rtlCol="0" anchor="t">
            <a:spAutoFit/>
          </a:bodyPr>
          <a:lstStyle/>
          <a:p>
            <a:pPr algn="l">
              <a:lnSpc>
                <a:spcPts val="3640"/>
              </a:lnSpc>
            </a:pPr>
            <a:r>
              <a:rPr lang="en-US" sz="2600" dirty="0">
                <a:solidFill>
                  <a:srgbClr val="000000"/>
                </a:solidFill>
                <a:latin typeface="Raleway"/>
                <a:ea typeface="Raleway"/>
                <a:cs typeface="Raleway"/>
                <a:sym typeface="Raleway"/>
              </a:rPr>
              <a:t>5. Anything in the image is fair game.</a:t>
            </a:r>
          </a:p>
        </p:txBody>
      </p:sp>
      <p:sp>
        <p:nvSpPr>
          <p:cNvPr id="14" name="TextBox 14"/>
          <p:cNvSpPr txBox="1"/>
          <p:nvPr/>
        </p:nvSpPr>
        <p:spPr>
          <a:xfrm>
            <a:off x="1721882" y="5525264"/>
            <a:ext cx="15268586" cy="905510"/>
          </a:xfrm>
          <a:prstGeom prst="rect">
            <a:avLst/>
          </a:prstGeom>
        </p:spPr>
        <p:txBody>
          <a:bodyPr lIns="0" tIns="0" rIns="0" bIns="0" rtlCol="0" anchor="t">
            <a:spAutoFit/>
          </a:bodyPr>
          <a:lstStyle/>
          <a:p>
            <a:pPr algn="l">
              <a:lnSpc>
                <a:spcPts val="3640"/>
              </a:lnSpc>
            </a:pPr>
            <a:r>
              <a:rPr lang="en-US" sz="2600" dirty="0">
                <a:solidFill>
                  <a:srgbClr val="000000"/>
                </a:solidFill>
                <a:latin typeface="Raleway"/>
                <a:ea typeface="Raleway"/>
                <a:cs typeface="Raleway"/>
                <a:sym typeface="Raleway"/>
              </a:rPr>
              <a:t>4. When giving your connection, first state the number of degrees and then explain your steps. If you are correct but misstate the number of degrees, the other team gets the point.</a:t>
            </a:r>
          </a:p>
        </p:txBody>
      </p:sp>
      <p:sp>
        <p:nvSpPr>
          <p:cNvPr id="15" name="TextBox 15"/>
          <p:cNvSpPr txBox="1"/>
          <p:nvPr/>
        </p:nvSpPr>
        <p:spPr>
          <a:xfrm>
            <a:off x="1721882" y="7668172"/>
            <a:ext cx="15268586" cy="905510"/>
          </a:xfrm>
          <a:prstGeom prst="rect">
            <a:avLst/>
          </a:prstGeom>
        </p:spPr>
        <p:txBody>
          <a:bodyPr lIns="0" tIns="0" rIns="0" bIns="0" rtlCol="0" anchor="t">
            <a:spAutoFit/>
          </a:bodyPr>
          <a:lstStyle/>
          <a:p>
            <a:pPr algn="l">
              <a:lnSpc>
                <a:spcPts val="3640"/>
              </a:lnSpc>
            </a:pPr>
            <a:r>
              <a:rPr lang="en-US" sz="2600" dirty="0">
                <a:solidFill>
                  <a:srgbClr val="000000"/>
                </a:solidFill>
                <a:latin typeface="Raleway"/>
                <a:ea typeface="Raleway"/>
                <a:cs typeface="Raleway"/>
                <a:sym typeface="Raleway"/>
              </a:rPr>
              <a:t>7. In the event of a tie, the breaker will be determined by how high on the list the good you tied back to is.</a:t>
            </a:r>
          </a:p>
        </p:txBody>
      </p:sp>
      <p:sp>
        <p:nvSpPr>
          <p:cNvPr id="16" name="TextBox 16"/>
          <p:cNvSpPr txBox="1"/>
          <p:nvPr/>
        </p:nvSpPr>
        <p:spPr>
          <a:xfrm>
            <a:off x="1721882" y="8649792"/>
            <a:ext cx="15268586" cy="448310"/>
          </a:xfrm>
          <a:prstGeom prst="rect">
            <a:avLst/>
          </a:prstGeom>
        </p:spPr>
        <p:txBody>
          <a:bodyPr lIns="0" tIns="0" rIns="0" bIns="0" rtlCol="0" anchor="t">
            <a:spAutoFit/>
          </a:bodyPr>
          <a:lstStyle/>
          <a:p>
            <a:pPr algn="l">
              <a:lnSpc>
                <a:spcPts val="3640"/>
              </a:lnSpc>
            </a:pPr>
            <a:r>
              <a:rPr lang="en-US" sz="2600" dirty="0">
                <a:solidFill>
                  <a:srgbClr val="000000"/>
                </a:solidFill>
                <a:latin typeface="Raleway"/>
                <a:ea typeface="Raleway"/>
                <a:cs typeface="Raleway"/>
                <a:sym typeface="Raleway"/>
              </a:rPr>
              <a:t>8. Ranger gets final say!</a:t>
            </a:r>
          </a:p>
        </p:txBody>
      </p:sp>
      <p:sp>
        <p:nvSpPr>
          <p:cNvPr id="17" name="TextBox 17"/>
          <p:cNvSpPr txBox="1"/>
          <p:nvPr/>
        </p:nvSpPr>
        <p:spPr>
          <a:xfrm>
            <a:off x="1721882" y="7143662"/>
            <a:ext cx="15268586" cy="448310"/>
          </a:xfrm>
          <a:prstGeom prst="rect">
            <a:avLst/>
          </a:prstGeom>
        </p:spPr>
        <p:txBody>
          <a:bodyPr lIns="0" tIns="0" rIns="0" bIns="0" rtlCol="0" anchor="t">
            <a:spAutoFit/>
          </a:bodyPr>
          <a:lstStyle/>
          <a:p>
            <a:pPr algn="l">
              <a:lnSpc>
                <a:spcPts val="3640"/>
              </a:lnSpc>
            </a:pPr>
            <a:r>
              <a:rPr lang="en-US" sz="2600" dirty="0">
                <a:solidFill>
                  <a:srgbClr val="000000"/>
                </a:solidFill>
                <a:latin typeface="Raleway"/>
                <a:ea typeface="Raleway"/>
                <a:cs typeface="Raleway"/>
                <a:sym typeface="Raleway"/>
              </a:rPr>
              <a:t>6. No using phones/google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5559153" y="2639976"/>
            <a:ext cx="6356958" cy="6356958"/>
          </a:xfrm>
          <a:custGeom>
            <a:avLst/>
            <a:gdLst/>
            <a:ahLst/>
            <a:cxnLst/>
            <a:rect l="l" t="t" r="r" b="b"/>
            <a:pathLst>
              <a:path w="6356958" h="6356958">
                <a:moveTo>
                  <a:pt x="0" y="0"/>
                </a:moveTo>
                <a:lnTo>
                  <a:pt x="6356959" y="0"/>
                </a:lnTo>
                <a:lnTo>
                  <a:pt x="6356959" y="6356959"/>
                </a:lnTo>
                <a:lnTo>
                  <a:pt x="0" y="6356959"/>
                </a:lnTo>
                <a:lnTo>
                  <a:pt x="0" y="0"/>
                </a:lnTo>
                <a:close/>
              </a:path>
            </a:pathLst>
          </a:custGeom>
          <a:blipFill>
            <a:blip r:embed="rId13"/>
            <a:stretch>
              <a:fillRect/>
            </a:stretch>
          </a:blipFill>
        </p:spPr>
        <p:txBody>
          <a:bodyPr/>
          <a:lstStyle/>
          <a:p>
            <a:endParaRPr lang="en-US"/>
          </a:p>
        </p:txBody>
      </p:sp>
      <p:sp>
        <p:nvSpPr>
          <p:cNvPr id="10" name="TextBox 10"/>
          <p:cNvSpPr txBox="1"/>
          <p:nvPr/>
        </p:nvSpPr>
        <p:spPr>
          <a:xfrm>
            <a:off x="1721882" y="1472818"/>
            <a:ext cx="7015751" cy="1382649"/>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MANY DEGREES?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6684326" y="1296812"/>
            <a:ext cx="5482971" cy="8229600"/>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13"/>
            <a:stretch>
              <a:fillRect/>
            </a:stretch>
          </a:blipFill>
        </p:spPr>
        <p:txBody>
          <a:bodyPr/>
          <a:lstStyle/>
          <a:p>
            <a:endParaRPr lang="en-US"/>
          </a:p>
        </p:txBody>
      </p:sp>
      <p:sp>
        <p:nvSpPr>
          <p:cNvPr id="10" name="TextBox 10"/>
          <p:cNvSpPr txBox="1"/>
          <p:nvPr/>
        </p:nvSpPr>
        <p:spPr>
          <a:xfrm>
            <a:off x="1721882" y="1472818"/>
            <a:ext cx="7015751" cy="1382649"/>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MANY DEGREES?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5337091" y="2357377"/>
            <a:ext cx="6801083" cy="6639558"/>
          </a:xfrm>
          <a:custGeom>
            <a:avLst/>
            <a:gdLst/>
            <a:ahLst/>
            <a:cxnLst/>
            <a:rect l="l" t="t" r="r" b="b"/>
            <a:pathLst>
              <a:path w="6801083" h="6639558">
                <a:moveTo>
                  <a:pt x="0" y="0"/>
                </a:moveTo>
                <a:lnTo>
                  <a:pt x="6801083" y="0"/>
                </a:lnTo>
                <a:lnTo>
                  <a:pt x="6801083" y="6639558"/>
                </a:lnTo>
                <a:lnTo>
                  <a:pt x="0" y="6639558"/>
                </a:lnTo>
                <a:lnTo>
                  <a:pt x="0" y="0"/>
                </a:lnTo>
                <a:close/>
              </a:path>
            </a:pathLst>
          </a:custGeom>
          <a:blipFill>
            <a:blip r:embed="rId13"/>
            <a:stretch>
              <a:fillRect/>
            </a:stretch>
          </a:blipFill>
        </p:spPr>
        <p:txBody>
          <a:bodyPr/>
          <a:lstStyle/>
          <a:p>
            <a:endParaRPr lang="en-US"/>
          </a:p>
        </p:txBody>
      </p:sp>
      <p:sp>
        <p:nvSpPr>
          <p:cNvPr id="10" name="TextBox 10"/>
          <p:cNvSpPr txBox="1"/>
          <p:nvPr/>
        </p:nvSpPr>
        <p:spPr>
          <a:xfrm>
            <a:off x="1721882" y="1472818"/>
            <a:ext cx="7015751" cy="1382649"/>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MANY DEGREES?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FAST</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FACTS</a:t>
              </a:r>
            </a:p>
          </p:txBody>
        </p:sp>
      </p:grpSp>
      <p:sp>
        <p:nvSpPr>
          <p:cNvPr id="12" name="TextBox 12"/>
          <p:cNvSpPr txBox="1"/>
          <p:nvPr/>
        </p:nvSpPr>
        <p:spPr>
          <a:xfrm>
            <a:off x="1721882" y="3757158"/>
            <a:ext cx="15200792" cy="464820"/>
          </a:xfrm>
          <a:prstGeom prst="rect">
            <a:avLst/>
          </a:prstGeom>
        </p:spPr>
        <p:txBody>
          <a:bodyPr lIns="0" tIns="0" rIns="0" bIns="0" rtlCol="0" anchor="t">
            <a:spAutoFit/>
          </a:bodyPr>
          <a:lstStyle/>
          <a:p>
            <a:pPr marL="582930" lvl="1" indent="-291465" algn="l">
              <a:lnSpc>
                <a:spcPts val="3779"/>
              </a:lnSpc>
              <a:buFont typeface="Arial"/>
              <a:buChar char="•"/>
            </a:pPr>
            <a:r>
              <a:rPr lang="en-US" sz="2700" dirty="0">
                <a:solidFill>
                  <a:srgbClr val="000000"/>
                </a:solidFill>
                <a:latin typeface="Raleway"/>
                <a:ea typeface="Raleway"/>
                <a:cs typeface="Raleway"/>
                <a:sym typeface="Raleway"/>
              </a:rPr>
              <a:t>River transportation is incredibly efficient!</a:t>
            </a:r>
          </a:p>
        </p:txBody>
      </p:sp>
      <p:sp>
        <p:nvSpPr>
          <p:cNvPr id="13" name="TextBox 13"/>
          <p:cNvSpPr txBox="1"/>
          <p:nvPr/>
        </p:nvSpPr>
        <p:spPr>
          <a:xfrm>
            <a:off x="1721882" y="4412478"/>
            <a:ext cx="15200792" cy="941070"/>
          </a:xfrm>
          <a:prstGeom prst="rect">
            <a:avLst/>
          </a:prstGeom>
        </p:spPr>
        <p:txBody>
          <a:bodyPr lIns="0" tIns="0" rIns="0" bIns="0" rtlCol="0" anchor="t">
            <a:spAutoFit/>
          </a:bodyPr>
          <a:lstStyle/>
          <a:p>
            <a:pPr marL="1165860" lvl="2" indent="-388620" algn="l">
              <a:lnSpc>
                <a:spcPts val="3779"/>
              </a:lnSpc>
              <a:buFont typeface="Arial"/>
              <a:buChar char="⚬"/>
            </a:pPr>
            <a:r>
              <a:rPr lang="en-US" sz="2700" dirty="0">
                <a:solidFill>
                  <a:srgbClr val="000000"/>
                </a:solidFill>
                <a:latin typeface="Raleway"/>
                <a:ea typeface="Raleway"/>
                <a:cs typeface="Raleway"/>
                <a:sym typeface="Raleway"/>
              </a:rPr>
              <a:t>The inland navigation system saves between </a:t>
            </a:r>
            <a:r>
              <a:rPr lang="en-US" sz="2700" b="1" dirty="0">
                <a:solidFill>
                  <a:srgbClr val="000000"/>
                </a:solidFill>
                <a:latin typeface="Raleway Bold"/>
                <a:ea typeface="Raleway Bold"/>
                <a:cs typeface="Raleway Bold"/>
                <a:sym typeface="Raleway Bold"/>
              </a:rPr>
              <a:t>7 and 9 billion dollars annually </a:t>
            </a:r>
            <a:r>
              <a:rPr lang="en-US" sz="2700" dirty="0">
                <a:solidFill>
                  <a:srgbClr val="000000"/>
                </a:solidFill>
                <a:latin typeface="Raleway"/>
                <a:ea typeface="Raleway"/>
                <a:cs typeface="Raleway"/>
                <a:sym typeface="Raleway"/>
              </a:rPr>
              <a:t>over other transportation methods.</a:t>
            </a:r>
          </a:p>
        </p:txBody>
      </p:sp>
      <p:sp>
        <p:nvSpPr>
          <p:cNvPr id="14" name="TextBox 14"/>
          <p:cNvSpPr txBox="1"/>
          <p:nvPr/>
        </p:nvSpPr>
        <p:spPr>
          <a:xfrm>
            <a:off x="1721882" y="5474982"/>
            <a:ext cx="15200792" cy="941070"/>
          </a:xfrm>
          <a:prstGeom prst="rect">
            <a:avLst/>
          </a:prstGeom>
        </p:spPr>
        <p:txBody>
          <a:bodyPr lIns="0" tIns="0" rIns="0" bIns="0" rtlCol="0" anchor="t">
            <a:spAutoFit/>
          </a:bodyPr>
          <a:lstStyle/>
          <a:p>
            <a:pPr marL="1165860" lvl="2" indent="-388620" algn="l">
              <a:lnSpc>
                <a:spcPts val="3779"/>
              </a:lnSpc>
              <a:buFont typeface="Arial"/>
              <a:buChar char="⚬"/>
            </a:pPr>
            <a:r>
              <a:rPr lang="en-US" sz="2700" dirty="0">
                <a:solidFill>
                  <a:srgbClr val="000000"/>
                </a:solidFill>
                <a:latin typeface="Raleway"/>
                <a:ea typeface="Raleway"/>
                <a:cs typeface="Raleway"/>
                <a:sym typeface="Raleway"/>
              </a:rPr>
              <a:t>On one gallon of fuel, a towboat can move one ton of cargo </a:t>
            </a:r>
            <a:r>
              <a:rPr lang="en-US" sz="2700" b="1" dirty="0">
                <a:solidFill>
                  <a:srgbClr val="000000"/>
                </a:solidFill>
                <a:latin typeface="Raleway Bold"/>
                <a:ea typeface="Raleway Bold"/>
                <a:cs typeface="Raleway Bold"/>
                <a:sym typeface="Raleway Bold"/>
              </a:rPr>
              <a:t>647 miles</a:t>
            </a:r>
            <a:r>
              <a:rPr lang="en-US" sz="2700" dirty="0">
                <a:solidFill>
                  <a:srgbClr val="000000"/>
                </a:solidFill>
                <a:latin typeface="Raleway"/>
                <a:ea typeface="Raleway"/>
                <a:cs typeface="Raleway"/>
                <a:sym typeface="Raleway"/>
              </a:rPr>
              <a:t> - a truck can only do 145! </a:t>
            </a:r>
          </a:p>
        </p:txBody>
      </p:sp>
      <p:sp>
        <p:nvSpPr>
          <p:cNvPr id="15" name="TextBox 15"/>
          <p:cNvSpPr txBox="1"/>
          <p:nvPr/>
        </p:nvSpPr>
        <p:spPr>
          <a:xfrm>
            <a:off x="1721882" y="6616077"/>
            <a:ext cx="15200792" cy="941070"/>
          </a:xfrm>
          <a:prstGeom prst="rect">
            <a:avLst/>
          </a:prstGeom>
        </p:spPr>
        <p:txBody>
          <a:bodyPr lIns="0" tIns="0" rIns="0" bIns="0" rtlCol="0" anchor="t">
            <a:spAutoFit/>
          </a:bodyPr>
          <a:lstStyle/>
          <a:p>
            <a:pPr marL="1165860" lvl="2" indent="-388620" algn="l">
              <a:lnSpc>
                <a:spcPts val="3779"/>
              </a:lnSpc>
              <a:buFont typeface="Arial"/>
              <a:buChar char="⚬"/>
            </a:pPr>
            <a:r>
              <a:rPr lang="en-US" sz="2700" dirty="0">
                <a:solidFill>
                  <a:srgbClr val="000000"/>
                </a:solidFill>
                <a:latin typeface="Raleway"/>
                <a:ea typeface="Raleway"/>
                <a:cs typeface="Raleway"/>
                <a:sym typeface="Raleway"/>
              </a:rPr>
              <a:t>That towboat also emits </a:t>
            </a:r>
            <a:r>
              <a:rPr lang="en-US" sz="2700" b="1" dirty="0">
                <a:solidFill>
                  <a:srgbClr val="000000"/>
                </a:solidFill>
                <a:latin typeface="Raleway Bold"/>
                <a:ea typeface="Raleway Bold"/>
                <a:cs typeface="Raleway Bold"/>
                <a:sym typeface="Raleway Bold"/>
              </a:rPr>
              <a:t>fewer carbon dioxide emissions</a:t>
            </a:r>
            <a:r>
              <a:rPr lang="en-US" sz="2700" dirty="0">
                <a:solidFill>
                  <a:srgbClr val="000000"/>
                </a:solidFill>
                <a:latin typeface="Raleway"/>
                <a:ea typeface="Raleway"/>
                <a:cs typeface="Raleway"/>
                <a:sym typeface="Raleway"/>
              </a:rPr>
              <a:t> - 15.2 grams/ton mile vs. 154.08 for a truck.</a:t>
            </a:r>
          </a:p>
        </p:txBody>
      </p:sp>
      <p:sp>
        <p:nvSpPr>
          <p:cNvPr id="16" name="TextBox 16"/>
          <p:cNvSpPr txBox="1"/>
          <p:nvPr/>
        </p:nvSpPr>
        <p:spPr>
          <a:xfrm>
            <a:off x="1721882" y="7695909"/>
            <a:ext cx="15200792" cy="464820"/>
          </a:xfrm>
          <a:prstGeom prst="rect">
            <a:avLst/>
          </a:prstGeom>
        </p:spPr>
        <p:txBody>
          <a:bodyPr lIns="0" tIns="0" rIns="0" bIns="0" rtlCol="0" anchor="t">
            <a:spAutoFit/>
          </a:bodyPr>
          <a:lstStyle/>
          <a:p>
            <a:pPr marL="582930" lvl="1" indent="-291465" algn="l">
              <a:lnSpc>
                <a:spcPts val="3779"/>
              </a:lnSpc>
              <a:buFont typeface="Arial"/>
              <a:buChar char="•"/>
            </a:pPr>
            <a:r>
              <a:rPr lang="en-US" sz="2700" dirty="0">
                <a:solidFill>
                  <a:srgbClr val="000000"/>
                </a:solidFill>
                <a:latin typeface="Raleway"/>
                <a:ea typeface="Raleway"/>
                <a:cs typeface="Raleway"/>
                <a:sym typeface="Raleway"/>
              </a:rPr>
              <a:t>This is largely due to differences in </a:t>
            </a:r>
            <a:r>
              <a:rPr lang="en-US" sz="2700" b="1" dirty="0">
                <a:solidFill>
                  <a:srgbClr val="F9AA19"/>
                </a:solidFill>
                <a:latin typeface="Raleway Bold"/>
                <a:ea typeface="Raleway Bold"/>
                <a:cs typeface="Raleway Bold"/>
                <a:sym typeface="Raleway Bold"/>
              </a:rPr>
              <a:t>cargo capacity.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2995132" y="3616955"/>
            <a:ext cx="12316284" cy="6789351"/>
          </a:xfrm>
          <a:custGeom>
            <a:avLst/>
            <a:gdLst/>
            <a:ahLst/>
            <a:cxnLst/>
            <a:rect l="l" t="t" r="r" b="b"/>
            <a:pathLst>
              <a:path w="12316284" h="6789351">
                <a:moveTo>
                  <a:pt x="0" y="0"/>
                </a:moveTo>
                <a:lnTo>
                  <a:pt x="12316284" y="0"/>
                </a:lnTo>
                <a:lnTo>
                  <a:pt x="12316284" y="6789351"/>
                </a:lnTo>
                <a:lnTo>
                  <a:pt x="0" y="6789351"/>
                </a:lnTo>
                <a:lnTo>
                  <a:pt x="0" y="0"/>
                </a:lnTo>
                <a:close/>
              </a:path>
            </a:pathLst>
          </a:custGeom>
          <a:blipFill>
            <a:blip r:embed="rId13"/>
            <a:stretch>
              <a:fillRect/>
            </a:stretch>
          </a:blipFill>
        </p:spPr>
        <p:txBody>
          <a:bodyPr/>
          <a:lstStyle/>
          <a:p>
            <a:endParaRPr lang="en-US"/>
          </a:p>
        </p:txBody>
      </p:sp>
      <p:sp>
        <p:nvSpPr>
          <p:cNvPr id="10" name="TextBox 10"/>
          <p:cNvSpPr txBox="1"/>
          <p:nvPr/>
        </p:nvSpPr>
        <p:spPr>
          <a:xfrm>
            <a:off x="1721882" y="1472818"/>
            <a:ext cx="7015751" cy="1382649"/>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HOW MANY DEGREES?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6261906"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TextBox 9"/>
          <p:cNvSpPr txBox="1"/>
          <p:nvPr/>
        </p:nvSpPr>
        <p:spPr>
          <a:xfrm>
            <a:off x="1721882" y="1472818"/>
            <a:ext cx="7015751" cy="725424"/>
          </a:xfrm>
          <a:prstGeom prst="rect">
            <a:avLst/>
          </a:prstGeom>
        </p:spPr>
        <p:txBody>
          <a:bodyPr lIns="0" tIns="0" rIns="0" bIns="0" rtlCol="0" anchor="t">
            <a:spAutoFit/>
          </a:bodyPr>
          <a:lstStyle/>
          <a:p>
            <a:pPr algn="l">
              <a:lnSpc>
                <a:spcPts val="5208"/>
              </a:lnSpc>
            </a:pPr>
            <a:r>
              <a:rPr lang="en-US" sz="5600" spc="795">
                <a:solidFill>
                  <a:srgbClr val="66B2B0"/>
                </a:solidFill>
                <a:latin typeface="CAT Neuzeit"/>
                <a:ea typeface="CAT Neuzeit"/>
                <a:cs typeface="CAT Neuzeit"/>
                <a:sym typeface="CAT Neuzeit"/>
              </a:rPr>
              <a:t>BONUS ROUND</a:t>
            </a:r>
          </a:p>
        </p:txBody>
      </p:sp>
      <p:sp>
        <p:nvSpPr>
          <p:cNvPr id="10" name="TextBox 10"/>
          <p:cNvSpPr txBox="1"/>
          <p:nvPr/>
        </p:nvSpPr>
        <p:spPr>
          <a:xfrm>
            <a:off x="1500182" y="2312542"/>
            <a:ext cx="15268586" cy="7264019"/>
          </a:xfrm>
          <a:prstGeom prst="rect">
            <a:avLst/>
          </a:prstGeom>
        </p:spPr>
        <p:txBody>
          <a:bodyPr lIns="0" tIns="0" rIns="0" bIns="0" rtlCol="0" anchor="t">
            <a:spAutoFit/>
          </a:bodyPr>
          <a:lstStyle/>
          <a:p>
            <a:pPr marL="561339" lvl="1" indent="-280669" algn="l">
              <a:lnSpc>
                <a:spcPts val="4497"/>
              </a:lnSpc>
              <a:buAutoNum type="arabicPeriod"/>
            </a:pPr>
            <a:r>
              <a:rPr lang="en-US" sz="2599" dirty="0">
                <a:solidFill>
                  <a:srgbClr val="000000"/>
                </a:solidFill>
                <a:latin typeface="Raleway"/>
                <a:ea typeface="Raleway"/>
                <a:cs typeface="Raleway"/>
                <a:sym typeface="Raleway"/>
              </a:rPr>
              <a:t>In the true spirit of Kevin Bacon, this round will be played using </a:t>
            </a:r>
            <a:r>
              <a:rPr lang="en-US" sz="2599" b="1" dirty="0">
                <a:solidFill>
                  <a:srgbClr val="F9AA19"/>
                </a:solidFill>
                <a:latin typeface="Raleway Bold"/>
                <a:ea typeface="Raleway Bold"/>
                <a:cs typeface="Raleway Bold"/>
                <a:sym typeface="Raleway Bold"/>
              </a:rPr>
              <a:t>only scenes from movies.</a:t>
            </a:r>
          </a:p>
          <a:p>
            <a:pPr marL="561339" lvl="1" indent="-280669" algn="l">
              <a:lnSpc>
                <a:spcPts val="4497"/>
              </a:lnSpc>
              <a:buAutoNum type="arabicPeriod"/>
            </a:pPr>
            <a:r>
              <a:rPr lang="en-US" sz="2599" dirty="0">
                <a:solidFill>
                  <a:srgbClr val="000000"/>
                </a:solidFill>
                <a:latin typeface="Raleway"/>
                <a:ea typeface="Raleway"/>
                <a:cs typeface="Raleway"/>
                <a:sym typeface="Raleway"/>
              </a:rPr>
              <a:t>Rather than trying to find the shortest degree of connection, </a:t>
            </a:r>
            <a:r>
              <a:rPr lang="en-US" sz="2599" b="1" dirty="0">
                <a:solidFill>
                  <a:srgbClr val="F9AA19"/>
                </a:solidFill>
                <a:latin typeface="Raleway Bold"/>
                <a:ea typeface="Raleway Bold"/>
                <a:cs typeface="Raleway Bold"/>
                <a:sym typeface="Raleway Bold"/>
              </a:rPr>
              <a:t>you will have 60 seconds to</a:t>
            </a:r>
            <a:r>
              <a:rPr lang="en-US" sz="2599" dirty="0">
                <a:solidFill>
                  <a:srgbClr val="F9AA19"/>
                </a:solidFill>
                <a:latin typeface="Raleway"/>
                <a:ea typeface="Raleway"/>
                <a:cs typeface="Raleway"/>
                <a:sym typeface="Raleway"/>
              </a:rPr>
              <a:t> </a:t>
            </a:r>
            <a:r>
              <a:rPr lang="en-US" sz="2599" b="1" dirty="0">
                <a:solidFill>
                  <a:srgbClr val="F9AA19"/>
                </a:solidFill>
                <a:latin typeface="Raleway Bold"/>
                <a:ea typeface="Raleway Bold"/>
                <a:cs typeface="Raleway Bold"/>
                <a:sym typeface="Raleway Bold"/>
              </a:rPr>
              <a:t>find </a:t>
            </a:r>
            <a:r>
              <a:rPr lang="en-US" sz="2599" b="1" u="sng" dirty="0">
                <a:solidFill>
                  <a:srgbClr val="F9AA19"/>
                </a:solidFill>
                <a:latin typeface="Raleway Bold"/>
                <a:ea typeface="Raleway Bold"/>
                <a:cs typeface="Raleway Bold"/>
                <a:sym typeface="Raleway Bold"/>
              </a:rPr>
              <a:t>as many connections as you can.</a:t>
            </a:r>
          </a:p>
          <a:p>
            <a:pPr marL="561339" lvl="1" indent="-280669" algn="l">
              <a:lnSpc>
                <a:spcPts val="4497"/>
              </a:lnSpc>
              <a:buAutoNum type="arabicPeriod"/>
            </a:pPr>
            <a:r>
              <a:rPr lang="en-US" sz="2599" dirty="0">
                <a:solidFill>
                  <a:srgbClr val="000000"/>
                </a:solidFill>
                <a:latin typeface="Raleway"/>
                <a:ea typeface="Raleway"/>
                <a:cs typeface="Raleway"/>
                <a:sym typeface="Raleway"/>
              </a:rPr>
              <a:t>Teams will write down every item in the scene that they can tie back to the river within the allotted time. When time is called, pencils must be dropped.</a:t>
            </a:r>
          </a:p>
          <a:p>
            <a:pPr marL="561339" lvl="1" indent="-280669" algn="l">
              <a:lnSpc>
                <a:spcPts val="4497"/>
              </a:lnSpc>
              <a:buAutoNum type="arabicPeriod"/>
            </a:pPr>
            <a:r>
              <a:rPr lang="en-US" sz="2599" b="1" dirty="0">
                <a:solidFill>
                  <a:srgbClr val="F9AA19"/>
                </a:solidFill>
                <a:latin typeface="Raleway Bold"/>
                <a:ea typeface="Raleway Bold"/>
                <a:cs typeface="Raleway Bold"/>
                <a:sym typeface="Raleway Bold"/>
              </a:rPr>
              <a:t>The team with the largest number of DEFENSABLE items wins!</a:t>
            </a:r>
          </a:p>
          <a:p>
            <a:pPr marL="1122678" lvl="2" indent="-374226" algn="l">
              <a:lnSpc>
                <a:spcPts val="4497"/>
              </a:lnSpc>
              <a:buAutoNum type="alphaLcPeriod"/>
            </a:pPr>
            <a:r>
              <a:rPr lang="en-US" sz="2599" dirty="0">
                <a:solidFill>
                  <a:srgbClr val="000000"/>
                </a:solidFill>
                <a:latin typeface="Raleway"/>
                <a:ea typeface="Raleway"/>
                <a:cs typeface="Raleway"/>
                <a:sym typeface="Raleway"/>
              </a:rPr>
              <a:t>Each item may only be counted once, </a:t>
            </a:r>
            <a:r>
              <a:rPr lang="en-US" sz="2599" dirty="0" err="1">
                <a:solidFill>
                  <a:srgbClr val="000000"/>
                </a:solidFill>
                <a:latin typeface="Raleway"/>
                <a:ea typeface="Raleway"/>
                <a:cs typeface="Raleway"/>
                <a:sym typeface="Raleway"/>
              </a:rPr>
              <a:t>ie</a:t>
            </a:r>
            <a:r>
              <a:rPr lang="en-US" sz="2599" dirty="0">
                <a:solidFill>
                  <a:srgbClr val="000000"/>
                </a:solidFill>
                <a:latin typeface="Raleway"/>
                <a:ea typeface="Raleway"/>
                <a:cs typeface="Raleway"/>
                <a:sym typeface="Raleway"/>
              </a:rPr>
              <a:t>. if there is a flower garden, you may only count “flower” once. Exceptions are made for items that are the same but have different connections, </a:t>
            </a:r>
            <a:r>
              <a:rPr lang="en-US" sz="2599" dirty="0" err="1">
                <a:solidFill>
                  <a:srgbClr val="000000"/>
                </a:solidFill>
                <a:latin typeface="Raleway"/>
                <a:ea typeface="Raleway"/>
                <a:cs typeface="Raleway"/>
                <a:sym typeface="Raleway"/>
              </a:rPr>
              <a:t>ie</a:t>
            </a:r>
            <a:r>
              <a:rPr lang="en-US" sz="2599" dirty="0">
                <a:solidFill>
                  <a:srgbClr val="000000"/>
                </a:solidFill>
                <a:latin typeface="Raleway"/>
                <a:ea typeface="Raleway"/>
                <a:cs typeface="Raleway"/>
                <a:sym typeface="Raleway"/>
              </a:rPr>
              <a:t>. plastic bottle vs glass bottle.</a:t>
            </a:r>
          </a:p>
          <a:p>
            <a:pPr marL="1122678" lvl="2" indent="-374226" algn="l">
              <a:lnSpc>
                <a:spcPts val="4497"/>
              </a:lnSpc>
              <a:buAutoNum type="alphaLcPeriod"/>
            </a:pPr>
            <a:r>
              <a:rPr lang="en-US" sz="2599" dirty="0">
                <a:solidFill>
                  <a:srgbClr val="000000"/>
                </a:solidFill>
                <a:latin typeface="Raleway"/>
                <a:ea typeface="Raleway"/>
                <a:cs typeface="Raleway"/>
                <a:sym typeface="Raleway"/>
              </a:rPr>
              <a:t>You will need to be able to justify each item you list, in detail. If you can’t sufficiently explain it, it doesn’t count.</a:t>
            </a:r>
          </a:p>
          <a:p>
            <a:pPr marL="1122678" lvl="2" indent="-374226" algn="l">
              <a:lnSpc>
                <a:spcPts val="4497"/>
              </a:lnSpc>
              <a:buAutoNum type="alphaLcPeriod"/>
            </a:pPr>
            <a:r>
              <a:rPr lang="en-US" sz="2599" dirty="0">
                <a:solidFill>
                  <a:srgbClr val="000000"/>
                </a:solidFill>
                <a:latin typeface="Raleway"/>
                <a:ea typeface="Raleway"/>
                <a:cs typeface="Raleway"/>
                <a:sym typeface="Raleway"/>
              </a:rPr>
              <a:t>Anything in the scene is fair game</a:t>
            </a:r>
          </a:p>
          <a:p>
            <a:pPr marL="1122678" lvl="2" indent="-374226" algn="l">
              <a:lnSpc>
                <a:spcPts val="4497"/>
              </a:lnSpc>
              <a:buAutoNum type="alphaLcPeriod"/>
            </a:pPr>
            <a:r>
              <a:rPr lang="en-US" sz="2599" dirty="0">
                <a:solidFill>
                  <a:srgbClr val="000000"/>
                </a:solidFill>
                <a:latin typeface="Raleway"/>
                <a:ea typeface="Raleway"/>
                <a:cs typeface="Raleway"/>
                <a:sym typeface="Raleway"/>
              </a:rPr>
              <a:t>Ranger gets final say!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6953540" y="1569328"/>
            <a:ext cx="10305760" cy="6779578"/>
          </a:xfrm>
          <a:custGeom>
            <a:avLst/>
            <a:gdLst/>
            <a:ahLst/>
            <a:cxnLst/>
            <a:rect l="l" t="t" r="r" b="b"/>
            <a:pathLst>
              <a:path w="10305760" h="6779578">
                <a:moveTo>
                  <a:pt x="0" y="0"/>
                </a:moveTo>
                <a:lnTo>
                  <a:pt x="10305760" y="0"/>
                </a:lnTo>
                <a:lnTo>
                  <a:pt x="10305760" y="6779578"/>
                </a:lnTo>
                <a:lnTo>
                  <a:pt x="0" y="6779578"/>
                </a:lnTo>
                <a:lnTo>
                  <a:pt x="0" y="0"/>
                </a:lnTo>
                <a:close/>
              </a:path>
            </a:pathLst>
          </a:custGeom>
          <a:blipFill>
            <a:blip r:embed="rId13"/>
            <a:stretch>
              <a:fillRect l="-8474" r="-8474"/>
            </a:stretch>
          </a:blipFill>
        </p:spPr>
        <p:txBody>
          <a:bodyPr/>
          <a:lstStyle/>
          <a:p>
            <a:endParaRPr lang="en-US"/>
          </a:p>
        </p:txBody>
      </p:sp>
      <p:sp>
        <p:nvSpPr>
          <p:cNvPr id="10" name="TextBox 10"/>
          <p:cNvSpPr txBox="1"/>
          <p:nvPr/>
        </p:nvSpPr>
        <p:spPr>
          <a:xfrm>
            <a:off x="1721882" y="1444243"/>
            <a:ext cx="6697488" cy="1039368"/>
          </a:xfrm>
          <a:prstGeom prst="rect">
            <a:avLst/>
          </a:prstGeom>
        </p:spPr>
        <p:txBody>
          <a:bodyPr lIns="0" tIns="0" rIns="0" bIns="0" rtlCol="0" anchor="t">
            <a:spAutoFit/>
          </a:bodyPr>
          <a:lstStyle/>
          <a:p>
            <a:pPr algn="l">
              <a:lnSpc>
                <a:spcPts val="3906"/>
              </a:lnSpc>
            </a:pPr>
            <a:r>
              <a:rPr lang="en-US" sz="4200" spc="596">
                <a:solidFill>
                  <a:srgbClr val="66B2B0"/>
                </a:solidFill>
                <a:latin typeface="CAT Neuzeit"/>
                <a:ea typeface="CAT Neuzeit"/>
                <a:cs typeface="CAT Neuzeit"/>
                <a:sym typeface="CAT Neuzeit"/>
              </a:rPr>
              <a:t>HOW MANY CONNECTIONS?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7648678" y="1464507"/>
            <a:ext cx="8510883" cy="7532428"/>
          </a:xfrm>
          <a:custGeom>
            <a:avLst/>
            <a:gdLst/>
            <a:ahLst/>
            <a:cxnLst/>
            <a:rect l="l" t="t" r="r" b="b"/>
            <a:pathLst>
              <a:path w="8510883" h="7532428">
                <a:moveTo>
                  <a:pt x="0" y="0"/>
                </a:moveTo>
                <a:lnTo>
                  <a:pt x="8510883" y="0"/>
                </a:lnTo>
                <a:lnTo>
                  <a:pt x="8510883" y="7532428"/>
                </a:lnTo>
                <a:lnTo>
                  <a:pt x="0" y="7532428"/>
                </a:lnTo>
                <a:lnTo>
                  <a:pt x="0" y="0"/>
                </a:lnTo>
                <a:close/>
              </a:path>
            </a:pathLst>
          </a:custGeom>
          <a:blipFill>
            <a:blip r:embed="rId13"/>
            <a:stretch>
              <a:fillRect l="-1572" t="-13044"/>
            </a:stretch>
          </a:blipFill>
        </p:spPr>
        <p:txBody>
          <a:bodyPr/>
          <a:lstStyle/>
          <a:p>
            <a:endParaRPr lang="en-US"/>
          </a:p>
        </p:txBody>
      </p:sp>
      <p:sp>
        <p:nvSpPr>
          <p:cNvPr id="10" name="TextBox 10"/>
          <p:cNvSpPr txBox="1"/>
          <p:nvPr/>
        </p:nvSpPr>
        <p:spPr>
          <a:xfrm>
            <a:off x="1721882" y="1463293"/>
            <a:ext cx="7015751" cy="1174242"/>
          </a:xfrm>
          <a:prstGeom prst="rect">
            <a:avLst/>
          </a:prstGeom>
        </p:spPr>
        <p:txBody>
          <a:bodyPr lIns="0" tIns="0" rIns="0" bIns="0" rtlCol="0" anchor="t">
            <a:spAutoFit/>
          </a:bodyPr>
          <a:lstStyle/>
          <a:p>
            <a:pPr algn="l">
              <a:lnSpc>
                <a:spcPts val="4464"/>
              </a:lnSpc>
            </a:pPr>
            <a:r>
              <a:rPr lang="en-US" sz="4800" spc="681">
                <a:solidFill>
                  <a:srgbClr val="66B2B0"/>
                </a:solidFill>
                <a:latin typeface="CAT Neuzeit"/>
                <a:ea typeface="CAT Neuzeit"/>
                <a:cs typeface="CAT Neuzeit"/>
                <a:sym typeface="CAT Neuzeit"/>
              </a:rPr>
              <a:t>HOW MANY CONNECTIONS?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TextBox 9"/>
          <p:cNvSpPr txBox="1"/>
          <p:nvPr/>
        </p:nvSpPr>
        <p:spPr>
          <a:xfrm>
            <a:off x="1721882" y="1463293"/>
            <a:ext cx="7015751" cy="1174242"/>
          </a:xfrm>
          <a:prstGeom prst="rect">
            <a:avLst/>
          </a:prstGeom>
        </p:spPr>
        <p:txBody>
          <a:bodyPr lIns="0" tIns="0" rIns="0" bIns="0" rtlCol="0" anchor="t">
            <a:spAutoFit/>
          </a:bodyPr>
          <a:lstStyle/>
          <a:p>
            <a:pPr algn="l">
              <a:lnSpc>
                <a:spcPts val="4464"/>
              </a:lnSpc>
            </a:pPr>
            <a:r>
              <a:rPr lang="en-US" sz="4800" spc="681">
                <a:solidFill>
                  <a:srgbClr val="66B2B0"/>
                </a:solidFill>
                <a:latin typeface="CAT Neuzeit"/>
                <a:ea typeface="CAT Neuzeit"/>
                <a:cs typeface="CAT Neuzeit"/>
                <a:sym typeface="CAT Neuzeit"/>
              </a:rPr>
              <a:t>HOW MANY CONNECTIONS?</a:t>
            </a:r>
          </a:p>
        </p:txBody>
      </p:sp>
      <p:sp>
        <p:nvSpPr>
          <p:cNvPr id="10" name="Freeform 10"/>
          <p:cNvSpPr/>
          <p:nvPr/>
        </p:nvSpPr>
        <p:spPr>
          <a:xfrm>
            <a:off x="7193063" y="1500024"/>
            <a:ext cx="10144822" cy="7758276"/>
          </a:xfrm>
          <a:custGeom>
            <a:avLst/>
            <a:gdLst/>
            <a:ahLst/>
            <a:cxnLst/>
            <a:rect l="l" t="t" r="r" b="b"/>
            <a:pathLst>
              <a:path w="10144822" h="7758276">
                <a:moveTo>
                  <a:pt x="0" y="0"/>
                </a:moveTo>
                <a:lnTo>
                  <a:pt x="10144822" y="0"/>
                </a:lnTo>
                <a:lnTo>
                  <a:pt x="10144822" y="7758276"/>
                </a:lnTo>
                <a:lnTo>
                  <a:pt x="0" y="7758276"/>
                </a:lnTo>
                <a:lnTo>
                  <a:pt x="0" y="0"/>
                </a:lnTo>
                <a:close/>
              </a:path>
            </a:pathLst>
          </a:custGeom>
          <a:blipFill>
            <a:blip r:embed="rId13"/>
            <a:stretch>
              <a:fillRect l="-29316" r="-6638"/>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6684326" y="1529357"/>
            <a:ext cx="10364392" cy="7773294"/>
          </a:xfrm>
          <a:custGeom>
            <a:avLst/>
            <a:gdLst/>
            <a:ahLst/>
            <a:cxnLst/>
            <a:rect l="l" t="t" r="r" b="b"/>
            <a:pathLst>
              <a:path w="10364392" h="7773294">
                <a:moveTo>
                  <a:pt x="0" y="0"/>
                </a:moveTo>
                <a:lnTo>
                  <a:pt x="10364392" y="0"/>
                </a:lnTo>
                <a:lnTo>
                  <a:pt x="10364392" y="7773295"/>
                </a:lnTo>
                <a:lnTo>
                  <a:pt x="0" y="7773295"/>
                </a:lnTo>
                <a:lnTo>
                  <a:pt x="0" y="0"/>
                </a:lnTo>
                <a:close/>
              </a:path>
            </a:pathLst>
          </a:custGeom>
          <a:blipFill>
            <a:blip r:embed="rId13"/>
            <a:stretch>
              <a:fillRect/>
            </a:stretch>
          </a:blipFill>
        </p:spPr>
        <p:txBody>
          <a:bodyPr/>
          <a:lstStyle/>
          <a:p>
            <a:endParaRPr lang="en-US"/>
          </a:p>
        </p:txBody>
      </p:sp>
      <p:sp>
        <p:nvSpPr>
          <p:cNvPr id="10" name="TextBox 10"/>
          <p:cNvSpPr txBox="1"/>
          <p:nvPr/>
        </p:nvSpPr>
        <p:spPr>
          <a:xfrm>
            <a:off x="1721882" y="1444243"/>
            <a:ext cx="7015751" cy="1039368"/>
          </a:xfrm>
          <a:prstGeom prst="rect">
            <a:avLst/>
          </a:prstGeom>
        </p:spPr>
        <p:txBody>
          <a:bodyPr lIns="0" tIns="0" rIns="0" bIns="0" rtlCol="0" anchor="t">
            <a:spAutoFit/>
          </a:bodyPr>
          <a:lstStyle/>
          <a:p>
            <a:pPr algn="l">
              <a:lnSpc>
                <a:spcPts val="3906"/>
              </a:lnSpc>
            </a:pPr>
            <a:r>
              <a:rPr lang="en-US" sz="4200" spc="596">
                <a:solidFill>
                  <a:srgbClr val="66B2B0"/>
                </a:solidFill>
                <a:latin typeface="CAT Neuzeit"/>
                <a:ea typeface="CAT Neuzeit"/>
                <a:cs typeface="CAT Neuzeit"/>
                <a:sym typeface="CAT Neuzeit"/>
              </a:rPr>
              <a:t>HOW MANY CONNECTIONS?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TextBox 9"/>
          <p:cNvSpPr txBox="1"/>
          <p:nvPr/>
        </p:nvSpPr>
        <p:spPr>
          <a:xfrm>
            <a:off x="1721882" y="1463293"/>
            <a:ext cx="7725721" cy="673608"/>
          </a:xfrm>
          <a:prstGeom prst="rect">
            <a:avLst/>
          </a:prstGeom>
        </p:spPr>
        <p:txBody>
          <a:bodyPr lIns="0" tIns="0" rIns="0" bIns="0" rtlCol="0" anchor="t">
            <a:spAutoFit/>
          </a:bodyPr>
          <a:lstStyle/>
          <a:p>
            <a:pPr algn="l">
              <a:lnSpc>
                <a:spcPts val="4835"/>
              </a:lnSpc>
            </a:pPr>
            <a:r>
              <a:rPr lang="en-US" sz="5199" spc="738">
                <a:solidFill>
                  <a:srgbClr val="66B2B0"/>
                </a:solidFill>
                <a:latin typeface="CAT Neuzeit"/>
                <a:ea typeface="CAT Neuzeit"/>
                <a:cs typeface="CAT Neuzeit"/>
                <a:sym typeface="CAT Neuzeit"/>
              </a:rPr>
              <a:t>IN THE CLASSROOM</a:t>
            </a:r>
          </a:p>
        </p:txBody>
      </p:sp>
      <p:sp>
        <p:nvSpPr>
          <p:cNvPr id="10" name="TextBox 10"/>
          <p:cNvSpPr txBox="1"/>
          <p:nvPr/>
        </p:nvSpPr>
        <p:spPr>
          <a:xfrm>
            <a:off x="1721882" y="2378636"/>
            <a:ext cx="14437679" cy="8531053"/>
          </a:xfrm>
          <a:prstGeom prst="rect">
            <a:avLst/>
          </a:prstGeom>
        </p:spPr>
        <p:txBody>
          <a:bodyPr lIns="0" tIns="0" rIns="0" bIns="0" rtlCol="0" anchor="t">
            <a:spAutoFit/>
          </a:bodyPr>
          <a:lstStyle/>
          <a:p>
            <a:pPr marL="518160" lvl="1" indent="-259080" algn="l">
              <a:lnSpc>
                <a:spcPts val="3792"/>
              </a:lnSpc>
              <a:buFont typeface="Arial"/>
              <a:buChar char="•"/>
            </a:pPr>
            <a:r>
              <a:rPr lang="en-US" sz="2400" dirty="0">
                <a:solidFill>
                  <a:srgbClr val="000000"/>
                </a:solidFill>
                <a:latin typeface="Raleway"/>
                <a:ea typeface="Raleway"/>
                <a:cs typeface="Raleway"/>
                <a:sym typeface="Raleway"/>
              </a:rPr>
              <a:t>This activity can be catered to various age ranges and topics, and it provides opportunities to talk about supply chain, agriculture, industry, and trade in the U.S. as a whole.</a:t>
            </a:r>
          </a:p>
          <a:p>
            <a:pPr marL="518160" lvl="1" indent="-259080" algn="l">
              <a:lnSpc>
                <a:spcPts val="3792"/>
              </a:lnSpc>
              <a:buFont typeface="Arial"/>
              <a:buChar char="•"/>
            </a:pPr>
            <a:r>
              <a:rPr lang="en-US" sz="2400" b="1" dirty="0">
                <a:solidFill>
                  <a:srgbClr val="F9AA19"/>
                </a:solidFill>
                <a:latin typeface="Raleway Bold"/>
                <a:ea typeface="Raleway Bold"/>
                <a:cs typeface="Raleway Bold"/>
                <a:sym typeface="Raleway Bold"/>
              </a:rPr>
              <a:t>Further questions:</a:t>
            </a:r>
          </a:p>
          <a:p>
            <a:pPr marL="1036320" lvl="2" indent="-345440" algn="l">
              <a:lnSpc>
                <a:spcPts val="3792"/>
              </a:lnSpc>
              <a:buFont typeface="Arial"/>
              <a:buChar char="⚬"/>
            </a:pPr>
            <a:r>
              <a:rPr lang="en-US" sz="2400" dirty="0">
                <a:solidFill>
                  <a:srgbClr val="000000"/>
                </a:solidFill>
                <a:latin typeface="Raleway"/>
                <a:ea typeface="Raleway"/>
                <a:cs typeface="Raleway"/>
                <a:sym typeface="Raleway"/>
              </a:rPr>
              <a:t>How many items around you can be tied to (Agriculture, Illinois/Missouri, the Midwest, etc.)?</a:t>
            </a:r>
          </a:p>
          <a:p>
            <a:pPr marL="1165860" lvl="3" algn="l">
              <a:lnSpc>
                <a:spcPts val="3792"/>
              </a:lnSpc>
            </a:pPr>
            <a:r>
              <a:rPr lang="en-US" sz="2400" dirty="0">
                <a:solidFill>
                  <a:srgbClr val="000000"/>
                </a:solidFill>
                <a:latin typeface="Raleway"/>
                <a:ea typeface="Raleway"/>
                <a:cs typeface="Raleway"/>
                <a:sym typeface="Raleway"/>
              </a:rPr>
              <a:t>- This does not have to be the river! It can be tailored according to your focus area.</a:t>
            </a:r>
          </a:p>
          <a:p>
            <a:pPr marL="1036320" lvl="2" indent="-345440" algn="l">
              <a:lnSpc>
                <a:spcPts val="3792"/>
              </a:lnSpc>
              <a:buFont typeface="Arial"/>
              <a:buChar char="⚬"/>
            </a:pPr>
            <a:r>
              <a:rPr lang="en-US" sz="2400" dirty="0">
                <a:solidFill>
                  <a:srgbClr val="000000"/>
                </a:solidFill>
                <a:latin typeface="Raleway"/>
                <a:ea typeface="Raleway"/>
                <a:cs typeface="Raleway"/>
                <a:sym typeface="Raleway"/>
              </a:rPr>
              <a:t>Was it easier or harder than you thought it would be to tie the items back to ___?</a:t>
            </a:r>
          </a:p>
          <a:p>
            <a:pPr marL="1036320" lvl="2" indent="-345440" algn="l">
              <a:lnSpc>
                <a:spcPts val="3792"/>
              </a:lnSpc>
              <a:buFont typeface="Arial"/>
              <a:buChar char="⚬"/>
            </a:pPr>
            <a:r>
              <a:rPr lang="en-US" sz="2400" dirty="0">
                <a:solidFill>
                  <a:srgbClr val="000000"/>
                </a:solidFill>
                <a:latin typeface="Raleway"/>
                <a:ea typeface="Raleway"/>
                <a:cs typeface="Raleway"/>
                <a:sym typeface="Raleway"/>
              </a:rPr>
              <a:t>Can you think of any goods we didn’t mention?</a:t>
            </a:r>
          </a:p>
          <a:p>
            <a:pPr marL="1036320" lvl="2" indent="-345440" algn="l">
              <a:lnSpc>
                <a:spcPts val="3792"/>
              </a:lnSpc>
              <a:buFont typeface="Arial"/>
              <a:buChar char="⚬"/>
            </a:pPr>
            <a:r>
              <a:rPr lang="en-US" sz="2400" dirty="0">
                <a:solidFill>
                  <a:srgbClr val="000000"/>
                </a:solidFill>
                <a:latin typeface="Raleway"/>
                <a:ea typeface="Raleway"/>
                <a:cs typeface="Raleway"/>
                <a:sym typeface="Raleway"/>
              </a:rPr>
              <a:t>Why do you think most of these items aren’t transported individually on barges? Is there a better way of transporting them?</a:t>
            </a:r>
          </a:p>
          <a:p>
            <a:pPr marL="1036320" lvl="2" indent="-345440" algn="l">
              <a:lnSpc>
                <a:spcPts val="3792"/>
              </a:lnSpc>
              <a:buFont typeface="Arial"/>
              <a:buChar char="⚬"/>
            </a:pPr>
            <a:r>
              <a:rPr lang="en-US" sz="2400" dirty="0">
                <a:solidFill>
                  <a:srgbClr val="000000"/>
                </a:solidFill>
                <a:latin typeface="Raleway"/>
                <a:ea typeface="Raleway"/>
                <a:cs typeface="Raleway"/>
                <a:sym typeface="Raleway"/>
              </a:rPr>
              <a:t>River freight is very important in the Midwest, but is a less popular option out west. Why would that be?</a:t>
            </a:r>
          </a:p>
          <a:p>
            <a:pPr marL="1036320" lvl="2" indent="-345440" algn="l">
              <a:lnSpc>
                <a:spcPts val="3792"/>
              </a:lnSpc>
              <a:buFont typeface="Arial"/>
              <a:buChar char="⚬"/>
            </a:pPr>
            <a:r>
              <a:rPr lang="en-US" sz="2400" dirty="0">
                <a:solidFill>
                  <a:srgbClr val="000000"/>
                </a:solidFill>
                <a:latin typeface="Raleway"/>
                <a:ea typeface="Raleway"/>
                <a:cs typeface="Raleway"/>
                <a:sym typeface="Raleway"/>
              </a:rPr>
              <a:t>River transportation is cheaper, better for the environment, and more efficient than every other method of freight transportation in the U.S. Could we someday move entirely to river transportation for our supply chain? Why or why not?</a:t>
            </a:r>
          </a:p>
          <a:p>
            <a:pPr algn="l">
              <a:lnSpc>
                <a:spcPts val="3359"/>
              </a:lnSpc>
            </a:pPr>
            <a:r>
              <a:rPr lang="en-US" sz="2400" dirty="0">
                <a:solidFill>
                  <a:srgbClr val="000000"/>
                </a:solidFill>
                <a:latin typeface="Raleway"/>
                <a:ea typeface="Raleway"/>
                <a:cs typeface="Raleway"/>
                <a:sym typeface="Raleway"/>
              </a:rPr>
              <a:t> </a:t>
            </a:r>
          </a:p>
          <a:p>
            <a:pPr algn="l">
              <a:lnSpc>
                <a:spcPts val="3359"/>
              </a:lnSpc>
            </a:pPr>
            <a:endParaRPr lang="en-US" sz="2400" dirty="0">
              <a:solidFill>
                <a:srgbClr val="000000"/>
              </a:solidFill>
              <a:latin typeface="Raleway"/>
              <a:ea typeface="Raleway"/>
              <a:cs typeface="Raleway"/>
              <a:sym typeface="Raleway"/>
            </a:endParaRPr>
          </a:p>
          <a:p>
            <a:pPr algn="l">
              <a:lnSpc>
                <a:spcPts val="3359"/>
              </a:lnSpc>
            </a:pPr>
            <a:endParaRPr lang="en-US" sz="2400" dirty="0">
              <a:solidFill>
                <a:srgbClr val="000000"/>
              </a:solidFill>
              <a:latin typeface="Raleway"/>
              <a:ea typeface="Raleway"/>
              <a:cs typeface="Raleway"/>
              <a:sym typeface="Raleway"/>
            </a:endParaRPr>
          </a:p>
          <a:p>
            <a:pPr algn="l">
              <a:lnSpc>
                <a:spcPts val="3359"/>
              </a:lnSpc>
            </a:pPr>
            <a:endParaRPr lang="en-US" sz="2400" dirty="0">
              <a:solidFill>
                <a:srgbClr val="000000"/>
              </a:solidFill>
              <a:latin typeface="Raleway"/>
              <a:ea typeface="Raleway"/>
              <a:cs typeface="Raleway"/>
              <a:sym typeface="Raleway"/>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FAST</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FACTS</a:t>
              </a:r>
            </a:p>
          </p:txBody>
        </p:sp>
      </p:grpSp>
      <p:grpSp>
        <p:nvGrpSpPr>
          <p:cNvPr id="12" name="Group 12"/>
          <p:cNvGrpSpPr/>
          <p:nvPr/>
        </p:nvGrpSpPr>
        <p:grpSpPr>
          <a:xfrm>
            <a:off x="2438400" y="2330078"/>
            <a:ext cx="11724788" cy="6928222"/>
            <a:chOff x="0" y="-409575"/>
            <a:chExt cx="15633051" cy="9237629"/>
          </a:xfrm>
        </p:grpSpPr>
        <p:sp>
          <p:nvSpPr>
            <p:cNvPr id="13" name="Freeform 13"/>
            <p:cNvSpPr/>
            <p:nvPr/>
          </p:nvSpPr>
          <p:spPr>
            <a:xfrm>
              <a:off x="7354845" y="2790705"/>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Freeform 14"/>
            <p:cNvSpPr/>
            <p:nvPr/>
          </p:nvSpPr>
          <p:spPr>
            <a:xfrm>
              <a:off x="6479865" y="2163207"/>
              <a:ext cx="1175561" cy="1064814"/>
            </a:xfrm>
            <a:custGeom>
              <a:avLst/>
              <a:gdLst/>
              <a:ahLst/>
              <a:cxnLst/>
              <a:rect l="l" t="t" r="r" b="b"/>
              <a:pathLst>
                <a:path w="1175561" h="1064814">
                  <a:moveTo>
                    <a:pt x="0" y="0"/>
                  </a:moveTo>
                  <a:lnTo>
                    <a:pt x="1175561" y="0"/>
                  </a:lnTo>
                  <a:lnTo>
                    <a:pt x="1175561" y="1064814"/>
                  </a:lnTo>
                  <a:lnTo>
                    <a:pt x="0" y="1064814"/>
                  </a:lnTo>
                  <a:lnTo>
                    <a:pt x="0" y="0"/>
                  </a:lnTo>
                  <a:close/>
                </a:path>
              </a:pathLst>
            </a:custGeom>
            <a:blipFill>
              <a:blip r:embed="rId15">
                <a:extLst>
                  <a:ext uri="{96DAC541-7B7A-43D3-8B79-37D633B846F1}">
                    <asvg:svgBlip xmlns:asvg="http://schemas.microsoft.com/office/drawing/2016/SVG/main" r:embed="rId16"/>
                  </a:ext>
                </a:extLst>
              </a:blip>
              <a:stretch>
                <a:fillRect l="-107631"/>
              </a:stretch>
            </a:blipFill>
          </p:spPr>
          <p:txBody>
            <a:bodyPr/>
            <a:lstStyle/>
            <a:p>
              <a:endParaRPr lang="en-US"/>
            </a:p>
          </p:txBody>
        </p:sp>
        <p:sp>
          <p:nvSpPr>
            <p:cNvPr id="15" name="Freeform 15"/>
            <p:cNvSpPr/>
            <p:nvPr/>
          </p:nvSpPr>
          <p:spPr>
            <a:xfrm>
              <a:off x="5862937" y="2163207"/>
              <a:ext cx="616928" cy="1064814"/>
            </a:xfrm>
            <a:custGeom>
              <a:avLst/>
              <a:gdLst/>
              <a:ahLst/>
              <a:cxnLst/>
              <a:rect l="l" t="t" r="r" b="b"/>
              <a:pathLst>
                <a:path w="616928" h="1064814">
                  <a:moveTo>
                    <a:pt x="0" y="0"/>
                  </a:moveTo>
                  <a:lnTo>
                    <a:pt x="616928" y="0"/>
                  </a:lnTo>
                  <a:lnTo>
                    <a:pt x="616928" y="1064814"/>
                  </a:lnTo>
                  <a:lnTo>
                    <a:pt x="0" y="1064814"/>
                  </a:lnTo>
                  <a:lnTo>
                    <a:pt x="0" y="0"/>
                  </a:lnTo>
                  <a:close/>
                </a:path>
              </a:pathLst>
            </a:custGeom>
            <a:blipFill>
              <a:blip r:embed="rId15">
                <a:extLst>
                  <a:ext uri="{96DAC541-7B7A-43D3-8B79-37D633B846F1}">
                    <asvg:svgBlip xmlns:asvg="http://schemas.microsoft.com/office/drawing/2016/SVG/main" r:embed="rId16"/>
                  </a:ext>
                </a:extLst>
              </a:blip>
              <a:stretch>
                <a:fillRect r="-295643"/>
              </a:stretch>
            </a:blipFill>
          </p:spPr>
          <p:txBody>
            <a:bodyPr/>
            <a:lstStyle/>
            <a:p>
              <a:endParaRPr lang="en-US"/>
            </a:p>
          </p:txBody>
        </p:sp>
        <p:sp>
          <p:nvSpPr>
            <p:cNvPr id="16" name="Freeform 16"/>
            <p:cNvSpPr/>
            <p:nvPr/>
          </p:nvSpPr>
          <p:spPr>
            <a:xfrm>
              <a:off x="9070233" y="2790705"/>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10785622" y="2790705"/>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TextBox 18"/>
            <p:cNvSpPr txBox="1"/>
            <p:nvPr/>
          </p:nvSpPr>
          <p:spPr>
            <a:xfrm>
              <a:off x="3862516" y="-409575"/>
              <a:ext cx="1909106" cy="4735989"/>
            </a:xfrm>
            <a:prstGeom prst="rect">
              <a:avLst/>
            </a:prstGeom>
          </p:spPr>
          <p:txBody>
            <a:bodyPr lIns="0" tIns="0" rIns="0" bIns="0" rtlCol="0" anchor="t">
              <a:spAutoFit/>
            </a:bodyPr>
            <a:lstStyle/>
            <a:p>
              <a:pPr algn="ctr">
                <a:lnSpc>
                  <a:spcPts val="29957"/>
                </a:lnSpc>
              </a:pPr>
              <a:r>
                <a:rPr lang="en-US" sz="21398" b="1" dirty="0">
                  <a:solidFill>
                    <a:srgbClr val="000000"/>
                  </a:solidFill>
                  <a:latin typeface="Canva Sans Bold"/>
                  <a:ea typeface="Canva Sans Bold"/>
                  <a:cs typeface="Canva Sans Bold"/>
                  <a:sym typeface="Canva Sans Bold"/>
                </a:rPr>
                <a:t>1</a:t>
              </a:r>
            </a:p>
          </p:txBody>
        </p:sp>
        <p:sp>
          <p:nvSpPr>
            <p:cNvPr id="19" name="TextBox 19"/>
            <p:cNvSpPr txBox="1"/>
            <p:nvPr/>
          </p:nvSpPr>
          <p:spPr>
            <a:xfrm>
              <a:off x="7149278" y="822736"/>
              <a:ext cx="4457549" cy="924560"/>
            </a:xfrm>
            <a:prstGeom prst="rect">
              <a:avLst/>
            </a:prstGeom>
          </p:spPr>
          <p:txBody>
            <a:bodyPr lIns="0" tIns="0" rIns="0" bIns="0" rtlCol="0" anchor="t">
              <a:spAutoFit/>
            </a:bodyPr>
            <a:lstStyle/>
            <a:p>
              <a:pPr algn="ctr">
                <a:lnSpc>
                  <a:spcPts val="5880"/>
                </a:lnSpc>
              </a:pPr>
              <a:r>
                <a:rPr lang="en-US" sz="4200">
                  <a:solidFill>
                    <a:srgbClr val="000000"/>
                  </a:solidFill>
                  <a:latin typeface="Canva Sans"/>
                  <a:ea typeface="Canva Sans"/>
                  <a:cs typeface="Canva Sans"/>
                  <a:sym typeface="Canva Sans"/>
                </a:rPr>
                <a:t>15-barge tow</a:t>
              </a:r>
            </a:p>
          </p:txBody>
        </p:sp>
        <p:sp>
          <p:nvSpPr>
            <p:cNvPr id="20" name="Freeform 20"/>
            <p:cNvSpPr/>
            <p:nvPr/>
          </p:nvSpPr>
          <p:spPr>
            <a:xfrm>
              <a:off x="616928" y="5797446"/>
              <a:ext cx="1175561" cy="1064814"/>
            </a:xfrm>
            <a:custGeom>
              <a:avLst/>
              <a:gdLst/>
              <a:ahLst/>
              <a:cxnLst/>
              <a:rect l="l" t="t" r="r" b="b"/>
              <a:pathLst>
                <a:path w="1175561" h="1064814">
                  <a:moveTo>
                    <a:pt x="0" y="0"/>
                  </a:moveTo>
                  <a:lnTo>
                    <a:pt x="1175561" y="0"/>
                  </a:lnTo>
                  <a:lnTo>
                    <a:pt x="1175561" y="1064814"/>
                  </a:lnTo>
                  <a:lnTo>
                    <a:pt x="0" y="1064814"/>
                  </a:lnTo>
                  <a:lnTo>
                    <a:pt x="0" y="0"/>
                  </a:lnTo>
                  <a:close/>
                </a:path>
              </a:pathLst>
            </a:custGeom>
            <a:blipFill>
              <a:blip r:embed="rId15">
                <a:extLst>
                  <a:ext uri="{96DAC541-7B7A-43D3-8B79-37D633B846F1}">
                    <asvg:svgBlip xmlns:asvg="http://schemas.microsoft.com/office/drawing/2016/SVG/main" r:embed="rId16"/>
                  </a:ext>
                </a:extLst>
              </a:blip>
              <a:stretch>
                <a:fillRect l="-107631"/>
              </a:stretch>
            </a:blipFill>
          </p:spPr>
          <p:txBody>
            <a:bodyPr/>
            <a:lstStyle/>
            <a:p>
              <a:endParaRPr lang="en-US"/>
            </a:p>
          </p:txBody>
        </p:sp>
        <p:sp>
          <p:nvSpPr>
            <p:cNvPr id="21" name="Freeform 21"/>
            <p:cNvSpPr/>
            <p:nvPr/>
          </p:nvSpPr>
          <p:spPr>
            <a:xfrm>
              <a:off x="0" y="5797446"/>
              <a:ext cx="616928" cy="1064814"/>
            </a:xfrm>
            <a:custGeom>
              <a:avLst/>
              <a:gdLst/>
              <a:ahLst/>
              <a:cxnLst/>
              <a:rect l="l" t="t" r="r" b="b"/>
              <a:pathLst>
                <a:path w="616928" h="1064814">
                  <a:moveTo>
                    <a:pt x="0" y="0"/>
                  </a:moveTo>
                  <a:lnTo>
                    <a:pt x="616928" y="0"/>
                  </a:lnTo>
                  <a:lnTo>
                    <a:pt x="616928" y="1064814"/>
                  </a:lnTo>
                  <a:lnTo>
                    <a:pt x="0" y="1064814"/>
                  </a:lnTo>
                  <a:lnTo>
                    <a:pt x="0" y="0"/>
                  </a:lnTo>
                  <a:close/>
                </a:path>
              </a:pathLst>
            </a:custGeom>
            <a:blipFill>
              <a:blip r:embed="rId15">
                <a:extLst>
                  <a:ext uri="{96DAC541-7B7A-43D3-8B79-37D633B846F1}">
                    <asvg:svgBlip xmlns:asvg="http://schemas.microsoft.com/office/drawing/2016/SVG/main" r:embed="rId16"/>
                  </a:ext>
                </a:extLst>
              </a:blip>
              <a:stretch>
                <a:fillRect r="-295643"/>
              </a:stretch>
            </a:blipFill>
          </p:spPr>
          <p:txBody>
            <a:bodyPr/>
            <a:lstStyle/>
            <a:p>
              <a:endParaRPr lang="en-US"/>
            </a:p>
          </p:txBody>
        </p:sp>
        <p:sp>
          <p:nvSpPr>
            <p:cNvPr id="22" name="Freeform 22"/>
            <p:cNvSpPr/>
            <p:nvPr/>
          </p:nvSpPr>
          <p:spPr>
            <a:xfrm>
              <a:off x="4333143" y="5910768"/>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Freeform 23"/>
            <p:cNvSpPr/>
            <p:nvPr/>
          </p:nvSpPr>
          <p:spPr>
            <a:xfrm>
              <a:off x="4358543" y="6535375"/>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a:off x="4358543" y="7178213"/>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a:off x="6466090" y="5889363"/>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6491490" y="6513970"/>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 name="Freeform 27"/>
            <p:cNvSpPr/>
            <p:nvPr/>
          </p:nvSpPr>
          <p:spPr>
            <a:xfrm>
              <a:off x="6491490" y="7156808"/>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Freeform 28"/>
            <p:cNvSpPr/>
            <p:nvPr/>
          </p:nvSpPr>
          <p:spPr>
            <a:xfrm>
              <a:off x="8599037" y="5867957"/>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 name="Freeform 29"/>
            <p:cNvSpPr/>
            <p:nvPr/>
          </p:nvSpPr>
          <p:spPr>
            <a:xfrm>
              <a:off x="8599038" y="6492565"/>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8624437" y="7135403"/>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31"/>
            <p:cNvSpPr/>
            <p:nvPr/>
          </p:nvSpPr>
          <p:spPr>
            <a:xfrm>
              <a:off x="10706584" y="5846551"/>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Freeform 32"/>
            <p:cNvSpPr/>
            <p:nvPr/>
          </p:nvSpPr>
          <p:spPr>
            <a:xfrm>
              <a:off x="10731984" y="6471159"/>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Freeform 33"/>
            <p:cNvSpPr/>
            <p:nvPr/>
          </p:nvSpPr>
          <p:spPr>
            <a:xfrm>
              <a:off x="10731984" y="7113998"/>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 name="Freeform 34"/>
            <p:cNvSpPr/>
            <p:nvPr/>
          </p:nvSpPr>
          <p:spPr>
            <a:xfrm>
              <a:off x="2200196" y="5889363"/>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35"/>
            <p:cNvSpPr/>
            <p:nvPr/>
          </p:nvSpPr>
          <p:spPr>
            <a:xfrm>
              <a:off x="2225596" y="6513970"/>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2225596" y="7156808"/>
              <a:ext cx="2107547" cy="437316"/>
            </a:xfrm>
            <a:custGeom>
              <a:avLst/>
              <a:gdLst/>
              <a:ahLst/>
              <a:cxnLst/>
              <a:rect l="l" t="t" r="r" b="b"/>
              <a:pathLst>
                <a:path w="2107547" h="437316">
                  <a:moveTo>
                    <a:pt x="0" y="0"/>
                  </a:moveTo>
                  <a:lnTo>
                    <a:pt x="2107547" y="0"/>
                  </a:lnTo>
                  <a:lnTo>
                    <a:pt x="2107547" y="437316"/>
                  </a:lnTo>
                  <a:lnTo>
                    <a:pt x="0" y="43731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 name="TextBox 37"/>
            <p:cNvSpPr txBox="1"/>
            <p:nvPr/>
          </p:nvSpPr>
          <p:spPr>
            <a:xfrm>
              <a:off x="13635506" y="4092065"/>
              <a:ext cx="1997545" cy="4735989"/>
            </a:xfrm>
            <a:prstGeom prst="rect">
              <a:avLst/>
            </a:prstGeom>
          </p:spPr>
          <p:txBody>
            <a:bodyPr lIns="0" tIns="0" rIns="0" bIns="0" rtlCol="0" anchor="t">
              <a:spAutoFit/>
            </a:bodyPr>
            <a:lstStyle/>
            <a:p>
              <a:pPr algn="ctr">
                <a:lnSpc>
                  <a:spcPts val="29957"/>
                </a:lnSpc>
              </a:pPr>
              <a:r>
                <a:rPr lang="en-US" sz="21398" b="1" dirty="0">
                  <a:solidFill>
                    <a:srgbClr val="000000"/>
                  </a:solidFill>
                  <a:latin typeface="Canva Sans Bold"/>
                  <a:ea typeface="Canva Sans Bold"/>
                  <a:cs typeface="Canva Sans Bold"/>
                  <a:sym typeface="Canva Sans Bold"/>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FAST</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FACTS</a:t>
              </a:r>
            </a:p>
          </p:txBody>
        </p:sp>
      </p:grpSp>
      <p:grpSp>
        <p:nvGrpSpPr>
          <p:cNvPr id="12" name="Group 12"/>
          <p:cNvGrpSpPr/>
          <p:nvPr/>
        </p:nvGrpSpPr>
        <p:grpSpPr>
          <a:xfrm>
            <a:off x="11811000" y="1957034"/>
            <a:ext cx="4724400" cy="2326220"/>
            <a:chOff x="-1519989" y="-220867"/>
            <a:chExt cx="6299200" cy="3101627"/>
          </a:xfrm>
        </p:grpSpPr>
        <p:sp>
          <p:nvSpPr>
            <p:cNvPr id="13" name="TextBox 13"/>
            <p:cNvSpPr txBox="1"/>
            <p:nvPr/>
          </p:nvSpPr>
          <p:spPr>
            <a:xfrm>
              <a:off x="-1519989" y="-220867"/>
              <a:ext cx="2971963" cy="2125881"/>
            </a:xfrm>
            <a:prstGeom prst="rect">
              <a:avLst/>
            </a:prstGeom>
          </p:spPr>
          <p:txBody>
            <a:bodyPr wrap="square" lIns="0" tIns="0" rIns="0" bIns="0" rtlCol="0" anchor="t">
              <a:spAutoFit/>
            </a:bodyPr>
            <a:lstStyle/>
            <a:p>
              <a:pPr algn="ctr">
                <a:lnSpc>
                  <a:spcPts val="13331"/>
                </a:lnSpc>
              </a:pPr>
              <a:r>
                <a:rPr lang="en-US" sz="9522" b="1" dirty="0">
                  <a:solidFill>
                    <a:srgbClr val="000000"/>
                  </a:solidFill>
                  <a:latin typeface="Canva Sans Bold"/>
                  <a:ea typeface="Canva Sans Bold"/>
                  <a:cs typeface="Canva Sans Bold"/>
                  <a:sym typeface="Canva Sans Bold"/>
                </a:rPr>
                <a:t>216</a:t>
              </a:r>
            </a:p>
          </p:txBody>
        </p:sp>
        <p:sp>
          <p:nvSpPr>
            <p:cNvPr id="14" name="TextBox 14"/>
            <p:cNvSpPr txBox="1"/>
            <p:nvPr/>
          </p:nvSpPr>
          <p:spPr>
            <a:xfrm>
              <a:off x="1371228" y="288077"/>
              <a:ext cx="3407983" cy="639491"/>
            </a:xfrm>
            <a:prstGeom prst="rect">
              <a:avLst/>
            </a:prstGeom>
          </p:spPr>
          <p:txBody>
            <a:bodyPr wrap="square" lIns="0" tIns="0" rIns="0" bIns="0" rtlCol="0" anchor="t">
              <a:spAutoFit/>
            </a:bodyPr>
            <a:lstStyle/>
            <a:p>
              <a:pPr algn="ctr">
                <a:lnSpc>
                  <a:spcPts val="4016"/>
                </a:lnSpc>
              </a:pPr>
              <a:r>
                <a:rPr lang="en-US" sz="2868" dirty="0">
                  <a:solidFill>
                    <a:srgbClr val="000000"/>
                  </a:solidFill>
                  <a:latin typeface="Canva Sans"/>
                  <a:ea typeface="Canva Sans"/>
                  <a:cs typeface="Canva Sans"/>
                  <a:sym typeface="Canva Sans"/>
                </a:rPr>
                <a:t>Locomotives</a:t>
              </a:r>
            </a:p>
          </p:txBody>
        </p:sp>
        <p:sp>
          <p:nvSpPr>
            <p:cNvPr id="15" name="Freeform 15"/>
            <p:cNvSpPr/>
            <p:nvPr/>
          </p:nvSpPr>
          <p:spPr>
            <a:xfrm>
              <a:off x="522786" y="1925299"/>
              <a:ext cx="3588585" cy="955461"/>
            </a:xfrm>
            <a:custGeom>
              <a:avLst/>
              <a:gdLst/>
              <a:ahLst/>
              <a:cxnLst/>
              <a:rect l="l" t="t" r="r" b="b"/>
              <a:pathLst>
                <a:path w="3588585" h="955461">
                  <a:moveTo>
                    <a:pt x="0" y="0"/>
                  </a:moveTo>
                  <a:lnTo>
                    <a:pt x="3588585" y="0"/>
                  </a:lnTo>
                  <a:lnTo>
                    <a:pt x="3588585" y="955461"/>
                  </a:lnTo>
                  <a:lnTo>
                    <a:pt x="0" y="955461"/>
                  </a:lnTo>
                  <a:lnTo>
                    <a:pt x="0" y="0"/>
                  </a:lnTo>
                  <a:close/>
                </a:path>
              </a:pathLst>
            </a:custGeom>
            <a:blipFill>
              <a:blip r:embed="rId13"/>
              <a:stretch>
                <a:fillRect/>
              </a:stretch>
            </a:blipFill>
          </p:spPr>
          <p:txBody>
            <a:bodyPr/>
            <a:lstStyle/>
            <a:p>
              <a:endParaRPr lang="en-US"/>
            </a:p>
          </p:txBody>
        </p:sp>
      </p:grpSp>
      <p:grpSp>
        <p:nvGrpSpPr>
          <p:cNvPr id="16" name="Group 16"/>
          <p:cNvGrpSpPr/>
          <p:nvPr/>
        </p:nvGrpSpPr>
        <p:grpSpPr>
          <a:xfrm>
            <a:off x="8153400" y="1857629"/>
            <a:ext cx="3527718" cy="2399332"/>
            <a:chOff x="-788725" y="-353407"/>
            <a:chExt cx="4703623" cy="3199109"/>
          </a:xfrm>
        </p:grpSpPr>
        <p:sp>
          <p:nvSpPr>
            <p:cNvPr id="17" name="TextBox 17"/>
            <p:cNvSpPr txBox="1"/>
            <p:nvPr/>
          </p:nvSpPr>
          <p:spPr>
            <a:xfrm>
              <a:off x="-788725" y="-353407"/>
              <a:ext cx="2763573" cy="2115800"/>
            </a:xfrm>
            <a:prstGeom prst="rect">
              <a:avLst/>
            </a:prstGeom>
          </p:spPr>
          <p:txBody>
            <a:bodyPr lIns="0" tIns="0" rIns="0" bIns="0" rtlCol="0" anchor="t">
              <a:spAutoFit/>
            </a:bodyPr>
            <a:lstStyle/>
            <a:p>
              <a:pPr algn="ctr">
                <a:lnSpc>
                  <a:spcPts val="13331"/>
                </a:lnSpc>
              </a:pPr>
              <a:r>
                <a:rPr lang="en-US" sz="9522" b="1" dirty="0">
                  <a:solidFill>
                    <a:srgbClr val="000000"/>
                  </a:solidFill>
                  <a:latin typeface="Canva Sans Bold"/>
                  <a:ea typeface="Canva Sans Bold"/>
                  <a:cs typeface="Canva Sans Bold"/>
                  <a:sym typeface="Canva Sans Bold"/>
                </a:rPr>
                <a:t>6</a:t>
              </a:r>
            </a:p>
          </p:txBody>
        </p:sp>
        <p:sp>
          <p:nvSpPr>
            <p:cNvPr id="18" name="TextBox 18"/>
            <p:cNvSpPr txBox="1"/>
            <p:nvPr/>
          </p:nvSpPr>
          <p:spPr>
            <a:xfrm>
              <a:off x="1446475" y="166954"/>
              <a:ext cx="2410127" cy="636597"/>
            </a:xfrm>
            <a:prstGeom prst="rect">
              <a:avLst/>
            </a:prstGeom>
          </p:spPr>
          <p:txBody>
            <a:bodyPr lIns="0" tIns="0" rIns="0" bIns="0" rtlCol="0" anchor="t">
              <a:spAutoFit/>
            </a:bodyPr>
            <a:lstStyle/>
            <a:p>
              <a:pPr algn="ctr">
                <a:lnSpc>
                  <a:spcPts val="4016"/>
                </a:lnSpc>
              </a:pPr>
              <a:r>
                <a:rPr lang="en-US" sz="2868" dirty="0">
                  <a:solidFill>
                    <a:srgbClr val="000000"/>
                  </a:solidFill>
                  <a:latin typeface="Canva Sans"/>
                  <a:ea typeface="Canva Sans"/>
                  <a:cs typeface="Canva Sans"/>
                  <a:sym typeface="Canva Sans"/>
                </a:rPr>
                <a:t>Rail Cars +</a:t>
              </a:r>
            </a:p>
          </p:txBody>
        </p:sp>
        <p:sp>
          <p:nvSpPr>
            <p:cNvPr id="19" name="Freeform 19"/>
            <p:cNvSpPr/>
            <p:nvPr/>
          </p:nvSpPr>
          <p:spPr>
            <a:xfrm>
              <a:off x="1368949" y="1894154"/>
              <a:ext cx="2545949" cy="951548"/>
            </a:xfrm>
            <a:custGeom>
              <a:avLst/>
              <a:gdLst/>
              <a:ahLst/>
              <a:cxnLst/>
              <a:rect l="l" t="t" r="r" b="b"/>
              <a:pathLst>
                <a:path w="2545949" h="951548">
                  <a:moveTo>
                    <a:pt x="0" y="0"/>
                  </a:moveTo>
                  <a:lnTo>
                    <a:pt x="2545949" y="0"/>
                  </a:lnTo>
                  <a:lnTo>
                    <a:pt x="2545949" y="951548"/>
                  </a:lnTo>
                  <a:lnTo>
                    <a:pt x="0" y="951548"/>
                  </a:lnTo>
                  <a:lnTo>
                    <a:pt x="0" y="0"/>
                  </a:lnTo>
                  <a:close/>
                </a:path>
              </a:pathLst>
            </a:custGeom>
            <a:blipFill>
              <a:blip r:embed="rId14"/>
              <a:stretch>
                <a:fillRect/>
              </a:stretch>
            </a:blipFill>
          </p:spPr>
          <p:txBody>
            <a:bodyPr/>
            <a:lstStyle/>
            <a:p>
              <a:endParaRPr lang="en-US"/>
            </a:p>
          </p:txBody>
        </p:sp>
      </p:grpSp>
      <p:grpSp>
        <p:nvGrpSpPr>
          <p:cNvPr id="20" name="Group 20"/>
          <p:cNvGrpSpPr/>
          <p:nvPr/>
        </p:nvGrpSpPr>
        <p:grpSpPr>
          <a:xfrm>
            <a:off x="1721882" y="4481236"/>
            <a:ext cx="13763594" cy="4576082"/>
            <a:chOff x="0" y="0"/>
            <a:chExt cx="18351458" cy="6101443"/>
          </a:xfrm>
        </p:grpSpPr>
        <p:sp>
          <p:nvSpPr>
            <p:cNvPr id="21" name="TextBox 21"/>
            <p:cNvSpPr txBox="1"/>
            <p:nvPr/>
          </p:nvSpPr>
          <p:spPr>
            <a:xfrm>
              <a:off x="16353913" y="22680"/>
              <a:ext cx="1997546" cy="4735989"/>
            </a:xfrm>
            <a:prstGeom prst="rect">
              <a:avLst/>
            </a:prstGeom>
          </p:spPr>
          <p:txBody>
            <a:bodyPr lIns="0" tIns="0" rIns="0" bIns="0" rtlCol="0" anchor="t">
              <a:spAutoFit/>
            </a:bodyPr>
            <a:lstStyle/>
            <a:p>
              <a:pPr algn="ctr">
                <a:lnSpc>
                  <a:spcPts val="29957"/>
                </a:lnSpc>
              </a:pPr>
              <a:r>
                <a:rPr lang="en-US" sz="21398" b="1">
                  <a:solidFill>
                    <a:srgbClr val="000000"/>
                  </a:solidFill>
                  <a:latin typeface="Canva Sans Bold"/>
                  <a:ea typeface="Canva Sans Bold"/>
                  <a:cs typeface="Canva Sans Bold"/>
                  <a:sym typeface="Canva Sans Bold"/>
                </a:rPr>
                <a:t>=</a:t>
              </a:r>
            </a:p>
          </p:txBody>
        </p:sp>
        <p:sp>
          <p:nvSpPr>
            <p:cNvPr id="22" name="Freeform 22"/>
            <p:cNvSpPr/>
            <p:nvPr/>
          </p:nvSpPr>
          <p:spPr>
            <a:xfrm>
              <a:off x="0" y="0"/>
              <a:ext cx="1623492" cy="432255"/>
            </a:xfrm>
            <a:custGeom>
              <a:avLst/>
              <a:gdLst/>
              <a:ahLst/>
              <a:cxnLst/>
              <a:rect l="l" t="t" r="r" b="b"/>
              <a:pathLst>
                <a:path w="1623492" h="432255">
                  <a:moveTo>
                    <a:pt x="0" y="0"/>
                  </a:moveTo>
                  <a:lnTo>
                    <a:pt x="1623492" y="0"/>
                  </a:lnTo>
                  <a:lnTo>
                    <a:pt x="1623492" y="432255"/>
                  </a:lnTo>
                  <a:lnTo>
                    <a:pt x="0" y="432255"/>
                  </a:lnTo>
                  <a:lnTo>
                    <a:pt x="0" y="0"/>
                  </a:lnTo>
                  <a:close/>
                </a:path>
              </a:pathLst>
            </a:custGeom>
            <a:blipFill>
              <a:blip r:embed="rId13"/>
              <a:stretch>
                <a:fillRect/>
              </a:stretch>
            </a:blipFill>
          </p:spPr>
          <p:txBody>
            <a:bodyPr/>
            <a:lstStyle/>
            <a:p>
              <a:endParaRPr lang="en-US"/>
            </a:p>
          </p:txBody>
        </p:sp>
        <p:sp>
          <p:nvSpPr>
            <p:cNvPr id="23" name="Freeform 23"/>
            <p:cNvSpPr/>
            <p:nvPr/>
          </p:nvSpPr>
          <p:spPr>
            <a:xfrm>
              <a:off x="1684623" y="0"/>
              <a:ext cx="1623492" cy="432255"/>
            </a:xfrm>
            <a:custGeom>
              <a:avLst/>
              <a:gdLst/>
              <a:ahLst/>
              <a:cxnLst/>
              <a:rect l="l" t="t" r="r" b="b"/>
              <a:pathLst>
                <a:path w="1623492" h="432255">
                  <a:moveTo>
                    <a:pt x="0" y="0"/>
                  </a:moveTo>
                  <a:lnTo>
                    <a:pt x="1623492" y="0"/>
                  </a:lnTo>
                  <a:lnTo>
                    <a:pt x="1623492" y="432255"/>
                  </a:lnTo>
                  <a:lnTo>
                    <a:pt x="0" y="432255"/>
                  </a:lnTo>
                  <a:lnTo>
                    <a:pt x="0" y="0"/>
                  </a:lnTo>
                  <a:close/>
                </a:path>
              </a:pathLst>
            </a:custGeom>
            <a:blipFill>
              <a:blip r:embed="rId13"/>
              <a:stretch>
                <a:fillRect/>
              </a:stretch>
            </a:blipFill>
          </p:spPr>
          <p:txBody>
            <a:bodyPr/>
            <a:lstStyle/>
            <a:p>
              <a:endParaRPr lang="en-US"/>
            </a:p>
          </p:txBody>
        </p:sp>
        <p:sp>
          <p:nvSpPr>
            <p:cNvPr id="24" name="Freeform 24"/>
            <p:cNvSpPr/>
            <p:nvPr/>
          </p:nvSpPr>
          <p:spPr>
            <a:xfrm>
              <a:off x="3371615" y="0"/>
              <a:ext cx="1623492" cy="432255"/>
            </a:xfrm>
            <a:custGeom>
              <a:avLst/>
              <a:gdLst/>
              <a:ahLst/>
              <a:cxnLst/>
              <a:rect l="l" t="t" r="r" b="b"/>
              <a:pathLst>
                <a:path w="1623492" h="432255">
                  <a:moveTo>
                    <a:pt x="0" y="0"/>
                  </a:moveTo>
                  <a:lnTo>
                    <a:pt x="1623492" y="0"/>
                  </a:lnTo>
                  <a:lnTo>
                    <a:pt x="1623492" y="432255"/>
                  </a:lnTo>
                  <a:lnTo>
                    <a:pt x="0" y="432255"/>
                  </a:lnTo>
                  <a:lnTo>
                    <a:pt x="0" y="0"/>
                  </a:lnTo>
                  <a:close/>
                </a:path>
              </a:pathLst>
            </a:custGeom>
            <a:blipFill>
              <a:blip r:embed="rId13"/>
              <a:stretch>
                <a:fillRect/>
              </a:stretch>
            </a:blipFill>
          </p:spPr>
          <p:txBody>
            <a:bodyPr/>
            <a:lstStyle/>
            <a:p>
              <a:endParaRPr lang="en-US"/>
            </a:p>
          </p:txBody>
        </p:sp>
        <p:sp>
          <p:nvSpPr>
            <p:cNvPr id="25" name="Freeform 25"/>
            <p:cNvSpPr/>
            <p:nvPr/>
          </p:nvSpPr>
          <p:spPr>
            <a:xfrm>
              <a:off x="5066271" y="0"/>
              <a:ext cx="1623492" cy="432255"/>
            </a:xfrm>
            <a:custGeom>
              <a:avLst/>
              <a:gdLst/>
              <a:ahLst/>
              <a:cxnLst/>
              <a:rect l="l" t="t" r="r" b="b"/>
              <a:pathLst>
                <a:path w="1623492" h="432255">
                  <a:moveTo>
                    <a:pt x="0" y="0"/>
                  </a:moveTo>
                  <a:lnTo>
                    <a:pt x="1623492" y="0"/>
                  </a:lnTo>
                  <a:lnTo>
                    <a:pt x="1623492" y="432255"/>
                  </a:lnTo>
                  <a:lnTo>
                    <a:pt x="0" y="432255"/>
                  </a:lnTo>
                  <a:lnTo>
                    <a:pt x="0" y="0"/>
                  </a:lnTo>
                  <a:close/>
                </a:path>
              </a:pathLst>
            </a:custGeom>
            <a:blipFill>
              <a:blip r:embed="rId13"/>
              <a:stretch>
                <a:fillRect/>
              </a:stretch>
            </a:blipFill>
          </p:spPr>
          <p:txBody>
            <a:bodyPr/>
            <a:lstStyle/>
            <a:p>
              <a:endParaRPr lang="en-US"/>
            </a:p>
          </p:txBody>
        </p:sp>
        <p:sp>
          <p:nvSpPr>
            <p:cNvPr id="26" name="Freeform 26"/>
            <p:cNvSpPr/>
            <p:nvPr/>
          </p:nvSpPr>
          <p:spPr>
            <a:xfrm>
              <a:off x="6750894" y="0"/>
              <a:ext cx="1623492" cy="432255"/>
            </a:xfrm>
            <a:custGeom>
              <a:avLst/>
              <a:gdLst/>
              <a:ahLst/>
              <a:cxnLst/>
              <a:rect l="l" t="t" r="r" b="b"/>
              <a:pathLst>
                <a:path w="1623492" h="432255">
                  <a:moveTo>
                    <a:pt x="0" y="0"/>
                  </a:moveTo>
                  <a:lnTo>
                    <a:pt x="1623492" y="0"/>
                  </a:lnTo>
                  <a:lnTo>
                    <a:pt x="1623492" y="432255"/>
                  </a:lnTo>
                  <a:lnTo>
                    <a:pt x="0" y="432255"/>
                  </a:lnTo>
                  <a:lnTo>
                    <a:pt x="0" y="0"/>
                  </a:lnTo>
                  <a:close/>
                </a:path>
              </a:pathLst>
            </a:custGeom>
            <a:blipFill>
              <a:blip r:embed="rId13"/>
              <a:stretch>
                <a:fillRect/>
              </a:stretch>
            </a:blipFill>
          </p:spPr>
          <p:txBody>
            <a:bodyPr/>
            <a:lstStyle/>
            <a:p>
              <a:endParaRPr lang="en-US"/>
            </a:p>
          </p:txBody>
        </p:sp>
        <p:sp>
          <p:nvSpPr>
            <p:cNvPr id="27" name="Freeform 27"/>
            <p:cNvSpPr/>
            <p:nvPr/>
          </p:nvSpPr>
          <p:spPr>
            <a:xfrm>
              <a:off x="8437886" y="0"/>
              <a:ext cx="1623492" cy="432255"/>
            </a:xfrm>
            <a:custGeom>
              <a:avLst/>
              <a:gdLst/>
              <a:ahLst/>
              <a:cxnLst/>
              <a:rect l="l" t="t" r="r" b="b"/>
              <a:pathLst>
                <a:path w="1623492" h="432255">
                  <a:moveTo>
                    <a:pt x="0" y="0"/>
                  </a:moveTo>
                  <a:lnTo>
                    <a:pt x="1623492" y="0"/>
                  </a:lnTo>
                  <a:lnTo>
                    <a:pt x="1623492" y="432255"/>
                  </a:lnTo>
                  <a:lnTo>
                    <a:pt x="0" y="432255"/>
                  </a:lnTo>
                  <a:lnTo>
                    <a:pt x="0" y="0"/>
                  </a:lnTo>
                  <a:close/>
                </a:path>
              </a:pathLst>
            </a:custGeom>
            <a:blipFill>
              <a:blip r:embed="rId13"/>
              <a:stretch>
                <a:fillRect/>
              </a:stretch>
            </a:blipFill>
          </p:spPr>
          <p:txBody>
            <a:bodyPr/>
            <a:lstStyle/>
            <a:p>
              <a:endParaRPr lang="en-US"/>
            </a:p>
          </p:txBody>
        </p:sp>
        <p:sp>
          <p:nvSpPr>
            <p:cNvPr id="28" name="Freeform 28"/>
            <p:cNvSpPr/>
            <p:nvPr/>
          </p:nvSpPr>
          <p:spPr>
            <a:xfrm>
              <a:off x="0"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9" name="Freeform 29"/>
            <p:cNvSpPr/>
            <p:nvPr/>
          </p:nvSpPr>
          <p:spPr>
            <a:xfrm>
              <a:off x="0"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30" name="Freeform 30"/>
            <p:cNvSpPr/>
            <p:nvPr/>
          </p:nvSpPr>
          <p:spPr>
            <a:xfrm>
              <a:off x="0"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31" name="Freeform 31"/>
            <p:cNvSpPr/>
            <p:nvPr/>
          </p:nvSpPr>
          <p:spPr>
            <a:xfrm>
              <a:off x="0"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32" name="Freeform 32"/>
            <p:cNvSpPr/>
            <p:nvPr/>
          </p:nvSpPr>
          <p:spPr>
            <a:xfrm>
              <a:off x="0"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33" name="Freeform 33"/>
            <p:cNvSpPr/>
            <p:nvPr/>
          </p:nvSpPr>
          <p:spPr>
            <a:xfrm>
              <a:off x="0"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34" name="Freeform 34"/>
            <p:cNvSpPr/>
            <p:nvPr/>
          </p:nvSpPr>
          <p:spPr>
            <a:xfrm>
              <a:off x="7423" y="345192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35" name="Freeform 35"/>
            <p:cNvSpPr/>
            <p:nvPr/>
          </p:nvSpPr>
          <p:spPr>
            <a:xfrm>
              <a:off x="7423" y="3920055"/>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36" name="Freeform 36"/>
            <p:cNvSpPr/>
            <p:nvPr/>
          </p:nvSpPr>
          <p:spPr>
            <a:xfrm>
              <a:off x="7423" y="4388187"/>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37" name="Freeform 37"/>
            <p:cNvSpPr/>
            <p:nvPr/>
          </p:nvSpPr>
          <p:spPr>
            <a:xfrm>
              <a:off x="7423" y="485172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38" name="Freeform 38"/>
            <p:cNvSpPr/>
            <p:nvPr/>
          </p:nvSpPr>
          <p:spPr>
            <a:xfrm>
              <a:off x="7423" y="531526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39" name="Freeform 39"/>
            <p:cNvSpPr/>
            <p:nvPr/>
          </p:nvSpPr>
          <p:spPr>
            <a:xfrm>
              <a:off x="7423" y="5778808"/>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40" name="Freeform 40"/>
            <p:cNvSpPr/>
            <p:nvPr/>
          </p:nvSpPr>
          <p:spPr>
            <a:xfrm>
              <a:off x="870662"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41" name="Freeform 41"/>
            <p:cNvSpPr/>
            <p:nvPr/>
          </p:nvSpPr>
          <p:spPr>
            <a:xfrm>
              <a:off x="870662"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42" name="Freeform 42"/>
            <p:cNvSpPr/>
            <p:nvPr/>
          </p:nvSpPr>
          <p:spPr>
            <a:xfrm>
              <a:off x="870662"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43" name="Freeform 43"/>
            <p:cNvSpPr/>
            <p:nvPr/>
          </p:nvSpPr>
          <p:spPr>
            <a:xfrm>
              <a:off x="870662"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44" name="Freeform 44"/>
            <p:cNvSpPr/>
            <p:nvPr/>
          </p:nvSpPr>
          <p:spPr>
            <a:xfrm>
              <a:off x="870662"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45" name="Freeform 45"/>
            <p:cNvSpPr/>
            <p:nvPr/>
          </p:nvSpPr>
          <p:spPr>
            <a:xfrm>
              <a:off x="870662"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46" name="Freeform 46"/>
            <p:cNvSpPr/>
            <p:nvPr/>
          </p:nvSpPr>
          <p:spPr>
            <a:xfrm>
              <a:off x="878085"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47" name="Freeform 47"/>
            <p:cNvSpPr/>
            <p:nvPr/>
          </p:nvSpPr>
          <p:spPr>
            <a:xfrm>
              <a:off x="878085"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48" name="Freeform 48"/>
            <p:cNvSpPr/>
            <p:nvPr/>
          </p:nvSpPr>
          <p:spPr>
            <a:xfrm>
              <a:off x="878085"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49" name="Freeform 49"/>
            <p:cNvSpPr/>
            <p:nvPr/>
          </p:nvSpPr>
          <p:spPr>
            <a:xfrm>
              <a:off x="878085"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50" name="Freeform 50"/>
            <p:cNvSpPr/>
            <p:nvPr/>
          </p:nvSpPr>
          <p:spPr>
            <a:xfrm>
              <a:off x="878085"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51" name="Freeform 51"/>
            <p:cNvSpPr/>
            <p:nvPr/>
          </p:nvSpPr>
          <p:spPr>
            <a:xfrm>
              <a:off x="878085"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52" name="Freeform 52"/>
            <p:cNvSpPr/>
            <p:nvPr/>
          </p:nvSpPr>
          <p:spPr>
            <a:xfrm>
              <a:off x="1754023" y="624030"/>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53" name="Freeform 53"/>
            <p:cNvSpPr/>
            <p:nvPr/>
          </p:nvSpPr>
          <p:spPr>
            <a:xfrm>
              <a:off x="1754023" y="1092162"/>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54" name="Freeform 54"/>
            <p:cNvSpPr/>
            <p:nvPr/>
          </p:nvSpPr>
          <p:spPr>
            <a:xfrm>
              <a:off x="1754023" y="156029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55" name="Freeform 55"/>
            <p:cNvSpPr/>
            <p:nvPr/>
          </p:nvSpPr>
          <p:spPr>
            <a:xfrm>
              <a:off x="1754023" y="202383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56" name="Freeform 56"/>
            <p:cNvSpPr/>
            <p:nvPr/>
          </p:nvSpPr>
          <p:spPr>
            <a:xfrm>
              <a:off x="1754023" y="248737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57" name="Freeform 57"/>
            <p:cNvSpPr/>
            <p:nvPr/>
          </p:nvSpPr>
          <p:spPr>
            <a:xfrm>
              <a:off x="1754023" y="295091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58" name="Freeform 58"/>
            <p:cNvSpPr/>
            <p:nvPr/>
          </p:nvSpPr>
          <p:spPr>
            <a:xfrm>
              <a:off x="1761447"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59" name="Freeform 59"/>
            <p:cNvSpPr/>
            <p:nvPr/>
          </p:nvSpPr>
          <p:spPr>
            <a:xfrm>
              <a:off x="1761447"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60" name="Freeform 60"/>
            <p:cNvSpPr/>
            <p:nvPr/>
          </p:nvSpPr>
          <p:spPr>
            <a:xfrm>
              <a:off x="1761447"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61" name="Freeform 61"/>
            <p:cNvSpPr/>
            <p:nvPr/>
          </p:nvSpPr>
          <p:spPr>
            <a:xfrm>
              <a:off x="1761447"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62" name="Freeform 62"/>
            <p:cNvSpPr/>
            <p:nvPr/>
          </p:nvSpPr>
          <p:spPr>
            <a:xfrm>
              <a:off x="1761447"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63" name="Freeform 63"/>
            <p:cNvSpPr/>
            <p:nvPr/>
          </p:nvSpPr>
          <p:spPr>
            <a:xfrm>
              <a:off x="1761447"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64" name="Freeform 64"/>
            <p:cNvSpPr/>
            <p:nvPr/>
          </p:nvSpPr>
          <p:spPr>
            <a:xfrm>
              <a:off x="2624685" y="624030"/>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65" name="Freeform 65"/>
            <p:cNvSpPr/>
            <p:nvPr/>
          </p:nvSpPr>
          <p:spPr>
            <a:xfrm>
              <a:off x="2624685" y="1092162"/>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66" name="Freeform 66"/>
            <p:cNvSpPr/>
            <p:nvPr/>
          </p:nvSpPr>
          <p:spPr>
            <a:xfrm>
              <a:off x="2624685" y="156029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67" name="Freeform 67"/>
            <p:cNvSpPr/>
            <p:nvPr/>
          </p:nvSpPr>
          <p:spPr>
            <a:xfrm>
              <a:off x="2624685" y="202383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68" name="Freeform 68"/>
            <p:cNvSpPr/>
            <p:nvPr/>
          </p:nvSpPr>
          <p:spPr>
            <a:xfrm>
              <a:off x="2624685" y="248737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69" name="Freeform 69"/>
            <p:cNvSpPr/>
            <p:nvPr/>
          </p:nvSpPr>
          <p:spPr>
            <a:xfrm>
              <a:off x="2624685" y="295091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70" name="Freeform 70"/>
            <p:cNvSpPr/>
            <p:nvPr/>
          </p:nvSpPr>
          <p:spPr>
            <a:xfrm>
              <a:off x="2632109"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71" name="Freeform 71"/>
            <p:cNvSpPr/>
            <p:nvPr/>
          </p:nvSpPr>
          <p:spPr>
            <a:xfrm>
              <a:off x="2632109"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72" name="Freeform 72"/>
            <p:cNvSpPr/>
            <p:nvPr/>
          </p:nvSpPr>
          <p:spPr>
            <a:xfrm>
              <a:off x="2632109"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73" name="Freeform 73"/>
            <p:cNvSpPr/>
            <p:nvPr/>
          </p:nvSpPr>
          <p:spPr>
            <a:xfrm>
              <a:off x="2632109"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74" name="Freeform 74"/>
            <p:cNvSpPr/>
            <p:nvPr/>
          </p:nvSpPr>
          <p:spPr>
            <a:xfrm>
              <a:off x="2632109"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75" name="Freeform 75"/>
            <p:cNvSpPr/>
            <p:nvPr/>
          </p:nvSpPr>
          <p:spPr>
            <a:xfrm>
              <a:off x="2632109"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76" name="Freeform 76"/>
            <p:cNvSpPr/>
            <p:nvPr/>
          </p:nvSpPr>
          <p:spPr>
            <a:xfrm>
              <a:off x="3495347"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77" name="Freeform 77"/>
            <p:cNvSpPr/>
            <p:nvPr/>
          </p:nvSpPr>
          <p:spPr>
            <a:xfrm>
              <a:off x="3495347"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78" name="Freeform 78"/>
            <p:cNvSpPr/>
            <p:nvPr/>
          </p:nvSpPr>
          <p:spPr>
            <a:xfrm>
              <a:off x="3495347"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79" name="Freeform 79"/>
            <p:cNvSpPr/>
            <p:nvPr/>
          </p:nvSpPr>
          <p:spPr>
            <a:xfrm>
              <a:off x="3495347"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80" name="Freeform 80"/>
            <p:cNvSpPr/>
            <p:nvPr/>
          </p:nvSpPr>
          <p:spPr>
            <a:xfrm>
              <a:off x="3495347"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81" name="Freeform 81"/>
            <p:cNvSpPr/>
            <p:nvPr/>
          </p:nvSpPr>
          <p:spPr>
            <a:xfrm>
              <a:off x="3495347"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82" name="Freeform 82"/>
            <p:cNvSpPr/>
            <p:nvPr/>
          </p:nvSpPr>
          <p:spPr>
            <a:xfrm>
              <a:off x="3502770" y="345192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83" name="Freeform 83"/>
            <p:cNvSpPr/>
            <p:nvPr/>
          </p:nvSpPr>
          <p:spPr>
            <a:xfrm>
              <a:off x="3502770" y="3920055"/>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84" name="Freeform 84"/>
            <p:cNvSpPr/>
            <p:nvPr/>
          </p:nvSpPr>
          <p:spPr>
            <a:xfrm>
              <a:off x="3502770" y="4388187"/>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85" name="Freeform 85"/>
            <p:cNvSpPr/>
            <p:nvPr/>
          </p:nvSpPr>
          <p:spPr>
            <a:xfrm>
              <a:off x="3502770" y="485172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86" name="Freeform 86"/>
            <p:cNvSpPr/>
            <p:nvPr/>
          </p:nvSpPr>
          <p:spPr>
            <a:xfrm>
              <a:off x="3502770" y="531526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87" name="Freeform 87"/>
            <p:cNvSpPr/>
            <p:nvPr/>
          </p:nvSpPr>
          <p:spPr>
            <a:xfrm>
              <a:off x="3502770" y="5778808"/>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88" name="Freeform 88"/>
            <p:cNvSpPr/>
            <p:nvPr/>
          </p:nvSpPr>
          <p:spPr>
            <a:xfrm>
              <a:off x="4378709"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89" name="Freeform 89"/>
            <p:cNvSpPr/>
            <p:nvPr/>
          </p:nvSpPr>
          <p:spPr>
            <a:xfrm>
              <a:off x="4378709"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90" name="Freeform 90"/>
            <p:cNvSpPr/>
            <p:nvPr/>
          </p:nvSpPr>
          <p:spPr>
            <a:xfrm>
              <a:off x="4378709"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91" name="Freeform 91"/>
            <p:cNvSpPr/>
            <p:nvPr/>
          </p:nvSpPr>
          <p:spPr>
            <a:xfrm>
              <a:off x="4378709"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92" name="Freeform 92"/>
            <p:cNvSpPr/>
            <p:nvPr/>
          </p:nvSpPr>
          <p:spPr>
            <a:xfrm>
              <a:off x="4378709"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93" name="Freeform 93"/>
            <p:cNvSpPr/>
            <p:nvPr/>
          </p:nvSpPr>
          <p:spPr>
            <a:xfrm>
              <a:off x="4378709"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94" name="Freeform 94"/>
            <p:cNvSpPr/>
            <p:nvPr/>
          </p:nvSpPr>
          <p:spPr>
            <a:xfrm>
              <a:off x="4386132"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95" name="Freeform 95"/>
            <p:cNvSpPr/>
            <p:nvPr/>
          </p:nvSpPr>
          <p:spPr>
            <a:xfrm>
              <a:off x="4386132"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96" name="Freeform 96"/>
            <p:cNvSpPr/>
            <p:nvPr/>
          </p:nvSpPr>
          <p:spPr>
            <a:xfrm>
              <a:off x="4386132"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97" name="Freeform 97"/>
            <p:cNvSpPr/>
            <p:nvPr/>
          </p:nvSpPr>
          <p:spPr>
            <a:xfrm>
              <a:off x="4386132"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98" name="Freeform 98"/>
            <p:cNvSpPr/>
            <p:nvPr/>
          </p:nvSpPr>
          <p:spPr>
            <a:xfrm>
              <a:off x="4386132"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99" name="Freeform 99"/>
            <p:cNvSpPr/>
            <p:nvPr/>
          </p:nvSpPr>
          <p:spPr>
            <a:xfrm>
              <a:off x="4386132"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00" name="Freeform 100"/>
            <p:cNvSpPr/>
            <p:nvPr/>
          </p:nvSpPr>
          <p:spPr>
            <a:xfrm>
              <a:off x="5249370" y="624030"/>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01" name="Freeform 101"/>
            <p:cNvSpPr/>
            <p:nvPr/>
          </p:nvSpPr>
          <p:spPr>
            <a:xfrm>
              <a:off x="5249370" y="1092162"/>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02" name="Freeform 102"/>
            <p:cNvSpPr/>
            <p:nvPr/>
          </p:nvSpPr>
          <p:spPr>
            <a:xfrm>
              <a:off x="5249370" y="156029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03" name="Freeform 103"/>
            <p:cNvSpPr/>
            <p:nvPr/>
          </p:nvSpPr>
          <p:spPr>
            <a:xfrm>
              <a:off x="5249370" y="202383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04" name="Freeform 104"/>
            <p:cNvSpPr/>
            <p:nvPr/>
          </p:nvSpPr>
          <p:spPr>
            <a:xfrm>
              <a:off x="5249370" y="248737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05" name="Freeform 105"/>
            <p:cNvSpPr/>
            <p:nvPr/>
          </p:nvSpPr>
          <p:spPr>
            <a:xfrm>
              <a:off x="5249370" y="295091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06" name="Freeform 106"/>
            <p:cNvSpPr/>
            <p:nvPr/>
          </p:nvSpPr>
          <p:spPr>
            <a:xfrm>
              <a:off x="5256794"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07" name="Freeform 107"/>
            <p:cNvSpPr/>
            <p:nvPr/>
          </p:nvSpPr>
          <p:spPr>
            <a:xfrm>
              <a:off x="5256794"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08" name="Freeform 108"/>
            <p:cNvSpPr/>
            <p:nvPr/>
          </p:nvSpPr>
          <p:spPr>
            <a:xfrm>
              <a:off x="5256794"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09" name="Freeform 109"/>
            <p:cNvSpPr/>
            <p:nvPr/>
          </p:nvSpPr>
          <p:spPr>
            <a:xfrm>
              <a:off x="5256794"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10" name="Freeform 110"/>
            <p:cNvSpPr/>
            <p:nvPr/>
          </p:nvSpPr>
          <p:spPr>
            <a:xfrm>
              <a:off x="5256794"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11" name="Freeform 111"/>
            <p:cNvSpPr/>
            <p:nvPr/>
          </p:nvSpPr>
          <p:spPr>
            <a:xfrm>
              <a:off x="5256794"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12" name="Freeform 112"/>
            <p:cNvSpPr/>
            <p:nvPr/>
          </p:nvSpPr>
          <p:spPr>
            <a:xfrm>
              <a:off x="6120032" y="624030"/>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13" name="Freeform 113"/>
            <p:cNvSpPr/>
            <p:nvPr/>
          </p:nvSpPr>
          <p:spPr>
            <a:xfrm>
              <a:off x="6120032" y="1092162"/>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14" name="Freeform 114"/>
            <p:cNvSpPr/>
            <p:nvPr/>
          </p:nvSpPr>
          <p:spPr>
            <a:xfrm>
              <a:off x="6120032" y="156029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15" name="Freeform 115"/>
            <p:cNvSpPr/>
            <p:nvPr/>
          </p:nvSpPr>
          <p:spPr>
            <a:xfrm>
              <a:off x="6120032" y="202383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16" name="Freeform 116"/>
            <p:cNvSpPr/>
            <p:nvPr/>
          </p:nvSpPr>
          <p:spPr>
            <a:xfrm>
              <a:off x="6120032" y="248737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17" name="Freeform 117"/>
            <p:cNvSpPr/>
            <p:nvPr/>
          </p:nvSpPr>
          <p:spPr>
            <a:xfrm>
              <a:off x="6120032" y="295091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18" name="Freeform 118"/>
            <p:cNvSpPr/>
            <p:nvPr/>
          </p:nvSpPr>
          <p:spPr>
            <a:xfrm>
              <a:off x="6127456"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19" name="Freeform 119"/>
            <p:cNvSpPr/>
            <p:nvPr/>
          </p:nvSpPr>
          <p:spPr>
            <a:xfrm>
              <a:off x="6127456"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20" name="Freeform 120"/>
            <p:cNvSpPr/>
            <p:nvPr/>
          </p:nvSpPr>
          <p:spPr>
            <a:xfrm>
              <a:off x="6127456"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21" name="Freeform 121"/>
            <p:cNvSpPr/>
            <p:nvPr/>
          </p:nvSpPr>
          <p:spPr>
            <a:xfrm>
              <a:off x="6127456"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22" name="Freeform 122"/>
            <p:cNvSpPr/>
            <p:nvPr/>
          </p:nvSpPr>
          <p:spPr>
            <a:xfrm>
              <a:off x="6127456"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23" name="Freeform 123"/>
            <p:cNvSpPr/>
            <p:nvPr/>
          </p:nvSpPr>
          <p:spPr>
            <a:xfrm>
              <a:off x="6127456"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24" name="Freeform 124"/>
            <p:cNvSpPr/>
            <p:nvPr/>
          </p:nvSpPr>
          <p:spPr>
            <a:xfrm>
              <a:off x="7003394"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25" name="Freeform 125"/>
            <p:cNvSpPr/>
            <p:nvPr/>
          </p:nvSpPr>
          <p:spPr>
            <a:xfrm>
              <a:off x="7003394"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26" name="Freeform 126"/>
            <p:cNvSpPr/>
            <p:nvPr/>
          </p:nvSpPr>
          <p:spPr>
            <a:xfrm>
              <a:off x="7003394"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27" name="Freeform 127"/>
            <p:cNvSpPr/>
            <p:nvPr/>
          </p:nvSpPr>
          <p:spPr>
            <a:xfrm>
              <a:off x="7003394"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28" name="Freeform 128"/>
            <p:cNvSpPr/>
            <p:nvPr/>
          </p:nvSpPr>
          <p:spPr>
            <a:xfrm>
              <a:off x="7003394"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29" name="Freeform 129"/>
            <p:cNvSpPr/>
            <p:nvPr/>
          </p:nvSpPr>
          <p:spPr>
            <a:xfrm>
              <a:off x="7003394"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30" name="Freeform 130"/>
            <p:cNvSpPr/>
            <p:nvPr/>
          </p:nvSpPr>
          <p:spPr>
            <a:xfrm>
              <a:off x="7010817" y="345192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31" name="Freeform 131"/>
            <p:cNvSpPr/>
            <p:nvPr/>
          </p:nvSpPr>
          <p:spPr>
            <a:xfrm>
              <a:off x="7010817" y="3920055"/>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32" name="Freeform 132"/>
            <p:cNvSpPr/>
            <p:nvPr/>
          </p:nvSpPr>
          <p:spPr>
            <a:xfrm>
              <a:off x="7010817" y="4388187"/>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33" name="Freeform 133"/>
            <p:cNvSpPr/>
            <p:nvPr/>
          </p:nvSpPr>
          <p:spPr>
            <a:xfrm>
              <a:off x="7010817" y="485172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34" name="Freeform 134"/>
            <p:cNvSpPr/>
            <p:nvPr/>
          </p:nvSpPr>
          <p:spPr>
            <a:xfrm>
              <a:off x="7010817" y="531526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35" name="Freeform 135"/>
            <p:cNvSpPr/>
            <p:nvPr/>
          </p:nvSpPr>
          <p:spPr>
            <a:xfrm>
              <a:off x="7010817" y="5778808"/>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36" name="Freeform 136"/>
            <p:cNvSpPr/>
            <p:nvPr/>
          </p:nvSpPr>
          <p:spPr>
            <a:xfrm>
              <a:off x="7877508"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37" name="Freeform 137"/>
            <p:cNvSpPr/>
            <p:nvPr/>
          </p:nvSpPr>
          <p:spPr>
            <a:xfrm>
              <a:off x="7877508"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38" name="Freeform 138"/>
            <p:cNvSpPr/>
            <p:nvPr/>
          </p:nvSpPr>
          <p:spPr>
            <a:xfrm>
              <a:off x="7877508"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39" name="Freeform 139"/>
            <p:cNvSpPr/>
            <p:nvPr/>
          </p:nvSpPr>
          <p:spPr>
            <a:xfrm>
              <a:off x="7877508"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40" name="Freeform 140"/>
            <p:cNvSpPr/>
            <p:nvPr/>
          </p:nvSpPr>
          <p:spPr>
            <a:xfrm>
              <a:off x="7877508"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41" name="Freeform 141"/>
            <p:cNvSpPr/>
            <p:nvPr/>
          </p:nvSpPr>
          <p:spPr>
            <a:xfrm>
              <a:off x="7877508"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42" name="Freeform 142"/>
            <p:cNvSpPr/>
            <p:nvPr/>
          </p:nvSpPr>
          <p:spPr>
            <a:xfrm>
              <a:off x="7884931" y="345192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43" name="Freeform 143"/>
            <p:cNvSpPr/>
            <p:nvPr/>
          </p:nvSpPr>
          <p:spPr>
            <a:xfrm>
              <a:off x="7884931" y="3920055"/>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44" name="Freeform 144"/>
            <p:cNvSpPr/>
            <p:nvPr/>
          </p:nvSpPr>
          <p:spPr>
            <a:xfrm>
              <a:off x="7884931" y="4388187"/>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45" name="Freeform 145"/>
            <p:cNvSpPr/>
            <p:nvPr/>
          </p:nvSpPr>
          <p:spPr>
            <a:xfrm>
              <a:off x="7884931" y="485172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46" name="Freeform 146"/>
            <p:cNvSpPr/>
            <p:nvPr/>
          </p:nvSpPr>
          <p:spPr>
            <a:xfrm>
              <a:off x="7884931" y="531526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47" name="Freeform 147"/>
            <p:cNvSpPr/>
            <p:nvPr/>
          </p:nvSpPr>
          <p:spPr>
            <a:xfrm>
              <a:off x="7884931" y="5778808"/>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48" name="Freeform 148"/>
            <p:cNvSpPr/>
            <p:nvPr/>
          </p:nvSpPr>
          <p:spPr>
            <a:xfrm>
              <a:off x="8748170"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49" name="Freeform 149"/>
            <p:cNvSpPr/>
            <p:nvPr/>
          </p:nvSpPr>
          <p:spPr>
            <a:xfrm>
              <a:off x="8748170"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50" name="Freeform 150"/>
            <p:cNvSpPr/>
            <p:nvPr/>
          </p:nvSpPr>
          <p:spPr>
            <a:xfrm>
              <a:off x="8748170"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51" name="Freeform 151"/>
            <p:cNvSpPr/>
            <p:nvPr/>
          </p:nvSpPr>
          <p:spPr>
            <a:xfrm>
              <a:off x="8748170"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52" name="Freeform 152"/>
            <p:cNvSpPr/>
            <p:nvPr/>
          </p:nvSpPr>
          <p:spPr>
            <a:xfrm>
              <a:off x="8748170"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53" name="Freeform 153"/>
            <p:cNvSpPr/>
            <p:nvPr/>
          </p:nvSpPr>
          <p:spPr>
            <a:xfrm>
              <a:off x="8748170"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54" name="Freeform 154"/>
            <p:cNvSpPr/>
            <p:nvPr/>
          </p:nvSpPr>
          <p:spPr>
            <a:xfrm>
              <a:off x="8755593"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55" name="Freeform 155"/>
            <p:cNvSpPr/>
            <p:nvPr/>
          </p:nvSpPr>
          <p:spPr>
            <a:xfrm>
              <a:off x="8755593"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56" name="Freeform 156"/>
            <p:cNvSpPr/>
            <p:nvPr/>
          </p:nvSpPr>
          <p:spPr>
            <a:xfrm>
              <a:off x="8755593"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57" name="Freeform 157"/>
            <p:cNvSpPr/>
            <p:nvPr/>
          </p:nvSpPr>
          <p:spPr>
            <a:xfrm>
              <a:off x="8755593"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58" name="Freeform 158"/>
            <p:cNvSpPr/>
            <p:nvPr/>
          </p:nvSpPr>
          <p:spPr>
            <a:xfrm>
              <a:off x="8755593"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59" name="Freeform 159"/>
            <p:cNvSpPr/>
            <p:nvPr/>
          </p:nvSpPr>
          <p:spPr>
            <a:xfrm>
              <a:off x="8755593"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60" name="Freeform 160"/>
            <p:cNvSpPr/>
            <p:nvPr/>
          </p:nvSpPr>
          <p:spPr>
            <a:xfrm>
              <a:off x="9631531" y="624030"/>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61" name="Freeform 161"/>
            <p:cNvSpPr/>
            <p:nvPr/>
          </p:nvSpPr>
          <p:spPr>
            <a:xfrm>
              <a:off x="9631531" y="1092162"/>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62" name="Freeform 162"/>
            <p:cNvSpPr/>
            <p:nvPr/>
          </p:nvSpPr>
          <p:spPr>
            <a:xfrm>
              <a:off x="9631531" y="156029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63" name="Freeform 163"/>
            <p:cNvSpPr/>
            <p:nvPr/>
          </p:nvSpPr>
          <p:spPr>
            <a:xfrm>
              <a:off x="9631531" y="202383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64" name="Freeform 164"/>
            <p:cNvSpPr/>
            <p:nvPr/>
          </p:nvSpPr>
          <p:spPr>
            <a:xfrm>
              <a:off x="9631531" y="248737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65" name="Freeform 165"/>
            <p:cNvSpPr/>
            <p:nvPr/>
          </p:nvSpPr>
          <p:spPr>
            <a:xfrm>
              <a:off x="9631531" y="295091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66" name="Freeform 166"/>
            <p:cNvSpPr/>
            <p:nvPr/>
          </p:nvSpPr>
          <p:spPr>
            <a:xfrm>
              <a:off x="9638955"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67" name="Freeform 167"/>
            <p:cNvSpPr/>
            <p:nvPr/>
          </p:nvSpPr>
          <p:spPr>
            <a:xfrm>
              <a:off x="9638955"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68" name="Freeform 168"/>
            <p:cNvSpPr/>
            <p:nvPr/>
          </p:nvSpPr>
          <p:spPr>
            <a:xfrm>
              <a:off x="9638955"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69" name="Freeform 169"/>
            <p:cNvSpPr/>
            <p:nvPr/>
          </p:nvSpPr>
          <p:spPr>
            <a:xfrm>
              <a:off x="9638955"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70" name="Freeform 170"/>
            <p:cNvSpPr/>
            <p:nvPr/>
          </p:nvSpPr>
          <p:spPr>
            <a:xfrm>
              <a:off x="9638955"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71" name="Freeform 171"/>
            <p:cNvSpPr/>
            <p:nvPr/>
          </p:nvSpPr>
          <p:spPr>
            <a:xfrm>
              <a:off x="9638955"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72" name="Freeform 172"/>
            <p:cNvSpPr/>
            <p:nvPr/>
          </p:nvSpPr>
          <p:spPr>
            <a:xfrm>
              <a:off x="10502193"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73" name="Freeform 173"/>
            <p:cNvSpPr/>
            <p:nvPr/>
          </p:nvSpPr>
          <p:spPr>
            <a:xfrm>
              <a:off x="10502193"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74" name="Freeform 174"/>
            <p:cNvSpPr/>
            <p:nvPr/>
          </p:nvSpPr>
          <p:spPr>
            <a:xfrm>
              <a:off x="10502193"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75" name="Freeform 175"/>
            <p:cNvSpPr/>
            <p:nvPr/>
          </p:nvSpPr>
          <p:spPr>
            <a:xfrm>
              <a:off x="10502193"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76" name="Freeform 176"/>
            <p:cNvSpPr/>
            <p:nvPr/>
          </p:nvSpPr>
          <p:spPr>
            <a:xfrm>
              <a:off x="10502193"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77" name="Freeform 177"/>
            <p:cNvSpPr/>
            <p:nvPr/>
          </p:nvSpPr>
          <p:spPr>
            <a:xfrm>
              <a:off x="10502193"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78" name="Freeform 178"/>
            <p:cNvSpPr/>
            <p:nvPr/>
          </p:nvSpPr>
          <p:spPr>
            <a:xfrm>
              <a:off x="10509617"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79" name="Freeform 179"/>
            <p:cNvSpPr/>
            <p:nvPr/>
          </p:nvSpPr>
          <p:spPr>
            <a:xfrm>
              <a:off x="10509617"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80" name="Freeform 180"/>
            <p:cNvSpPr/>
            <p:nvPr/>
          </p:nvSpPr>
          <p:spPr>
            <a:xfrm>
              <a:off x="10509617"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81" name="Freeform 181"/>
            <p:cNvSpPr/>
            <p:nvPr/>
          </p:nvSpPr>
          <p:spPr>
            <a:xfrm>
              <a:off x="10509617"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82" name="Freeform 182"/>
            <p:cNvSpPr/>
            <p:nvPr/>
          </p:nvSpPr>
          <p:spPr>
            <a:xfrm>
              <a:off x="10509617"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83" name="Freeform 183"/>
            <p:cNvSpPr/>
            <p:nvPr/>
          </p:nvSpPr>
          <p:spPr>
            <a:xfrm>
              <a:off x="10509617"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84" name="Freeform 184"/>
            <p:cNvSpPr/>
            <p:nvPr/>
          </p:nvSpPr>
          <p:spPr>
            <a:xfrm>
              <a:off x="11372855"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85" name="Freeform 185"/>
            <p:cNvSpPr/>
            <p:nvPr/>
          </p:nvSpPr>
          <p:spPr>
            <a:xfrm>
              <a:off x="11372855"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86" name="Freeform 186"/>
            <p:cNvSpPr/>
            <p:nvPr/>
          </p:nvSpPr>
          <p:spPr>
            <a:xfrm>
              <a:off x="11372855"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87" name="Freeform 187"/>
            <p:cNvSpPr/>
            <p:nvPr/>
          </p:nvSpPr>
          <p:spPr>
            <a:xfrm>
              <a:off x="11372855"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88" name="Freeform 188"/>
            <p:cNvSpPr/>
            <p:nvPr/>
          </p:nvSpPr>
          <p:spPr>
            <a:xfrm>
              <a:off x="11372855"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89" name="Freeform 189"/>
            <p:cNvSpPr/>
            <p:nvPr/>
          </p:nvSpPr>
          <p:spPr>
            <a:xfrm>
              <a:off x="11372855"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90" name="Freeform 190"/>
            <p:cNvSpPr/>
            <p:nvPr/>
          </p:nvSpPr>
          <p:spPr>
            <a:xfrm>
              <a:off x="11380278" y="345192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91" name="Freeform 191"/>
            <p:cNvSpPr/>
            <p:nvPr/>
          </p:nvSpPr>
          <p:spPr>
            <a:xfrm>
              <a:off x="11380278" y="3920055"/>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92" name="Freeform 192"/>
            <p:cNvSpPr/>
            <p:nvPr/>
          </p:nvSpPr>
          <p:spPr>
            <a:xfrm>
              <a:off x="11380278" y="4388187"/>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93" name="Freeform 193"/>
            <p:cNvSpPr/>
            <p:nvPr/>
          </p:nvSpPr>
          <p:spPr>
            <a:xfrm>
              <a:off x="11380278" y="485172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94" name="Freeform 194"/>
            <p:cNvSpPr/>
            <p:nvPr/>
          </p:nvSpPr>
          <p:spPr>
            <a:xfrm>
              <a:off x="11380278" y="531526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195" name="Freeform 195"/>
            <p:cNvSpPr/>
            <p:nvPr/>
          </p:nvSpPr>
          <p:spPr>
            <a:xfrm>
              <a:off x="11380278" y="5778808"/>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196" name="Freeform 196"/>
            <p:cNvSpPr/>
            <p:nvPr/>
          </p:nvSpPr>
          <p:spPr>
            <a:xfrm>
              <a:off x="12256217"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97" name="Freeform 197"/>
            <p:cNvSpPr/>
            <p:nvPr/>
          </p:nvSpPr>
          <p:spPr>
            <a:xfrm>
              <a:off x="12256217"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198" name="Freeform 198"/>
            <p:cNvSpPr/>
            <p:nvPr/>
          </p:nvSpPr>
          <p:spPr>
            <a:xfrm>
              <a:off x="12256217"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199" name="Freeform 199"/>
            <p:cNvSpPr/>
            <p:nvPr/>
          </p:nvSpPr>
          <p:spPr>
            <a:xfrm>
              <a:off x="12256217"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00" name="Freeform 200"/>
            <p:cNvSpPr/>
            <p:nvPr/>
          </p:nvSpPr>
          <p:spPr>
            <a:xfrm>
              <a:off x="12256217"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01" name="Freeform 201"/>
            <p:cNvSpPr/>
            <p:nvPr/>
          </p:nvSpPr>
          <p:spPr>
            <a:xfrm>
              <a:off x="12256217"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02" name="Freeform 202"/>
            <p:cNvSpPr/>
            <p:nvPr/>
          </p:nvSpPr>
          <p:spPr>
            <a:xfrm>
              <a:off x="12263640"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03" name="Freeform 203"/>
            <p:cNvSpPr/>
            <p:nvPr/>
          </p:nvSpPr>
          <p:spPr>
            <a:xfrm>
              <a:off x="12263640"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04" name="Freeform 204"/>
            <p:cNvSpPr/>
            <p:nvPr/>
          </p:nvSpPr>
          <p:spPr>
            <a:xfrm>
              <a:off x="12263640"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05" name="Freeform 205"/>
            <p:cNvSpPr/>
            <p:nvPr/>
          </p:nvSpPr>
          <p:spPr>
            <a:xfrm>
              <a:off x="12263640"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06" name="Freeform 206"/>
            <p:cNvSpPr/>
            <p:nvPr/>
          </p:nvSpPr>
          <p:spPr>
            <a:xfrm>
              <a:off x="12263640"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07" name="Freeform 207"/>
            <p:cNvSpPr/>
            <p:nvPr/>
          </p:nvSpPr>
          <p:spPr>
            <a:xfrm>
              <a:off x="12263640"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08" name="Freeform 208"/>
            <p:cNvSpPr/>
            <p:nvPr/>
          </p:nvSpPr>
          <p:spPr>
            <a:xfrm>
              <a:off x="13126878" y="624030"/>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09" name="Freeform 209"/>
            <p:cNvSpPr/>
            <p:nvPr/>
          </p:nvSpPr>
          <p:spPr>
            <a:xfrm>
              <a:off x="13126878" y="1092162"/>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10" name="Freeform 210"/>
            <p:cNvSpPr/>
            <p:nvPr/>
          </p:nvSpPr>
          <p:spPr>
            <a:xfrm>
              <a:off x="13126878" y="156029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11" name="Freeform 211"/>
            <p:cNvSpPr/>
            <p:nvPr/>
          </p:nvSpPr>
          <p:spPr>
            <a:xfrm>
              <a:off x="13126878" y="2023833"/>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12" name="Freeform 212"/>
            <p:cNvSpPr/>
            <p:nvPr/>
          </p:nvSpPr>
          <p:spPr>
            <a:xfrm>
              <a:off x="13126878" y="248737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13" name="Freeform 213"/>
            <p:cNvSpPr/>
            <p:nvPr/>
          </p:nvSpPr>
          <p:spPr>
            <a:xfrm>
              <a:off x="13126878" y="295091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14" name="Freeform 214"/>
            <p:cNvSpPr/>
            <p:nvPr/>
          </p:nvSpPr>
          <p:spPr>
            <a:xfrm>
              <a:off x="13134302" y="345192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15" name="Freeform 215"/>
            <p:cNvSpPr/>
            <p:nvPr/>
          </p:nvSpPr>
          <p:spPr>
            <a:xfrm>
              <a:off x="13134302" y="3920055"/>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16" name="Freeform 216"/>
            <p:cNvSpPr/>
            <p:nvPr/>
          </p:nvSpPr>
          <p:spPr>
            <a:xfrm>
              <a:off x="13134302" y="4388187"/>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17" name="Freeform 217"/>
            <p:cNvSpPr/>
            <p:nvPr/>
          </p:nvSpPr>
          <p:spPr>
            <a:xfrm>
              <a:off x="13134302" y="485172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18" name="Freeform 218"/>
            <p:cNvSpPr/>
            <p:nvPr/>
          </p:nvSpPr>
          <p:spPr>
            <a:xfrm>
              <a:off x="13134302" y="5315267"/>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19" name="Freeform 219"/>
            <p:cNvSpPr/>
            <p:nvPr/>
          </p:nvSpPr>
          <p:spPr>
            <a:xfrm>
              <a:off x="13134302" y="5778808"/>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20" name="Freeform 220"/>
            <p:cNvSpPr/>
            <p:nvPr/>
          </p:nvSpPr>
          <p:spPr>
            <a:xfrm>
              <a:off x="13997540"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21" name="Freeform 221"/>
            <p:cNvSpPr/>
            <p:nvPr/>
          </p:nvSpPr>
          <p:spPr>
            <a:xfrm>
              <a:off x="13997540"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22" name="Freeform 222"/>
            <p:cNvSpPr/>
            <p:nvPr/>
          </p:nvSpPr>
          <p:spPr>
            <a:xfrm>
              <a:off x="13997540"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23" name="Freeform 223"/>
            <p:cNvSpPr/>
            <p:nvPr/>
          </p:nvSpPr>
          <p:spPr>
            <a:xfrm>
              <a:off x="13997540"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24" name="Freeform 224"/>
            <p:cNvSpPr/>
            <p:nvPr/>
          </p:nvSpPr>
          <p:spPr>
            <a:xfrm>
              <a:off x="13997540"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25" name="Freeform 225"/>
            <p:cNvSpPr/>
            <p:nvPr/>
          </p:nvSpPr>
          <p:spPr>
            <a:xfrm>
              <a:off x="13997540"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26" name="Freeform 226"/>
            <p:cNvSpPr/>
            <p:nvPr/>
          </p:nvSpPr>
          <p:spPr>
            <a:xfrm>
              <a:off x="14004963" y="345192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27" name="Freeform 227"/>
            <p:cNvSpPr/>
            <p:nvPr/>
          </p:nvSpPr>
          <p:spPr>
            <a:xfrm>
              <a:off x="14004963" y="3920055"/>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28" name="Freeform 228"/>
            <p:cNvSpPr/>
            <p:nvPr/>
          </p:nvSpPr>
          <p:spPr>
            <a:xfrm>
              <a:off x="14004963" y="4388187"/>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29" name="Freeform 229"/>
            <p:cNvSpPr/>
            <p:nvPr/>
          </p:nvSpPr>
          <p:spPr>
            <a:xfrm>
              <a:off x="14004963" y="485172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30" name="Freeform 230"/>
            <p:cNvSpPr/>
            <p:nvPr/>
          </p:nvSpPr>
          <p:spPr>
            <a:xfrm>
              <a:off x="14004963" y="531526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31" name="Freeform 231"/>
            <p:cNvSpPr/>
            <p:nvPr/>
          </p:nvSpPr>
          <p:spPr>
            <a:xfrm>
              <a:off x="14004963" y="5778808"/>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32" name="Freeform 232"/>
            <p:cNvSpPr/>
            <p:nvPr/>
          </p:nvSpPr>
          <p:spPr>
            <a:xfrm>
              <a:off x="14880902" y="624030"/>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33" name="Freeform 233"/>
            <p:cNvSpPr/>
            <p:nvPr/>
          </p:nvSpPr>
          <p:spPr>
            <a:xfrm>
              <a:off x="14880902" y="1092162"/>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34" name="Freeform 234"/>
            <p:cNvSpPr/>
            <p:nvPr/>
          </p:nvSpPr>
          <p:spPr>
            <a:xfrm>
              <a:off x="14880902" y="156029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35" name="Freeform 235"/>
            <p:cNvSpPr/>
            <p:nvPr/>
          </p:nvSpPr>
          <p:spPr>
            <a:xfrm>
              <a:off x="14880902" y="2023833"/>
              <a:ext cx="863238" cy="322635"/>
            </a:xfrm>
            <a:custGeom>
              <a:avLst/>
              <a:gdLst/>
              <a:ahLst/>
              <a:cxnLst/>
              <a:rect l="l" t="t" r="r" b="b"/>
              <a:pathLst>
                <a:path w="863238" h="322635">
                  <a:moveTo>
                    <a:pt x="0" y="0"/>
                  </a:moveTo>
                  <a:lnTo>
                    <a:pt x="863238" y="0"/>
                  </a:lnTo>
                  <a:lnTo>
                    <a:pt x="863238" y="322636"/>
                  </a:lnTo>
                  <a:lnTo>
                    <a:pt x="0" y="322636"/>
                  </a:lnTo>
                  <a:lnTo>
                    <a:pt x="0" y="0"/>
                  </a:lnTo>
                  <a:close/>
                </a:path>
              </a:pathLst>
            </a:custGeom>
            <a:blipFill>
              <a:blip r:embed="rId14"/>
              <a:stretch>
                <a:fillRect/>
              </a:stretch>
            </a:blipFill>
          </p:spPr>
          <p:txBody>
            <a:bodyPr/>
            <a:lstStyle/>
            <a:p>
              <a:endParaRPr lang="en-US"/>
            </a:p>
          </p:txBody>
        </p:sp>
        <p:sp>
          <p:nvSpPr>
            <p:cNvPr id="236" name="Freeform 236"/>
            <p:cNvSpPr/>
            <p:nvPr/>
          </p:nvSpPr>
          <p:spPr>
            <a:xfrm>
              <a:off x="14880902" y="248737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37" name="Freeform 237"/>
            <p:cNvSpPr/>
            <p:nvPr/>
          </p:nvSpPr>
          <p:spPr>
            <a:xfrm>
              <a:off x="14880902" y="2950914"/>
              <a:ext cx="863238" cy="322635"/>
            </a:xfrm>
            <a:custGeom>
              <a:avLst/>
              <a:gdLst/>
              <a:ahLst/>
              <a:cxnLst/>
              <a:rect l="l" t="t" r="r" b="b"/>
              <a:pathLst>
                <a:path w="863238" h="322635">
                  <a:moveTo>
                    <a:pt x="0" y="0"/>
                  </a:moveTo>
                  <a:lnTo>
                    <a:pt x="863238" y="0"/>
                  </a:lnTo>
                  <a:lnTo>
                    <a:pt x="863238" y="322635"/>
                  </a:lnTo>
                  <a:lnTo>
                    <a:pt x="0" y="322635"/>
                  </a:lnTo>
                  <a:lnTo>
                    <a:pt x="0" y="0"/>
                  </a:lnTo>
                  <a:close/>
                </a:path>
              </a:pathLst>
            </a:custGeom>
            <a:blipFill>
              <a:blip r:embed="rId14"/>
              <a:stretch>
                <a:fillRect/>
              </a:stretch>
            </a:blipFill>
          </p:spPr>
          <p:txBody>
            <a:bodyPr/>
            <a:lstStyle/>
            <a:p>
              <a:endParaRPr lang="en-US"/>
            </a:p>
          </p:txBody>
        </p:sp>
        <p:sp>
          <p:nvSpPr>
            <p:cNvPr id="238" name="Freeform 238"/>
            <p:cNvSpPr/>
            <p:nvPr/>
          </p:nvSpPr>
          <p:spPr>
            <a:xfrm>
              <a:off x="14888325" y="3451924"/>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39" name="Freeform 239"/>
            <p:cNvSpPr/>
            <p:nvPr/>
          </p:nvSpPr>
          <p:spPr>
            <a:xfrm>
              <a:off x="14888325" y="3920055"/>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40" name="Freeform 240"/>
            <p:cNvSpPr/>
            <p:nvPr/>
          </p:nvSpPr>
          <p:spPr>
            <a:xfrm>
              <a:off x="14888325" y="4388187"/>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sp>
          <p:nvSpPr>
            <p:cNvPr id="241" name="Freeform 241"/>
            <p:cNvSpPr/>
            <p:nvPr/>
          </p:nvSpPr>
          <p:spPr>
            <a:xfrm>
              <a:off x="14888325" y="485172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42" name="Freeform 242"/>
            <p:cNvSpPr/>
            <p:nvPr/>
          </p:nvSpPr>
          <p:spPr>
            <a:xfrm>
              <a:off x="14888325" y="5315267"/>
              <a:ext cx="863238" cy="322635"/>
            </a:xfrm>
            <a:custGeom>
              <a:avLst/>
              <a:gdLst/>
              <a:ahLst/>
              <a:cxnLst/>
              <a:rect l="l" t="t" r="r" b="b"/>
              <a:pathLst>
                <a:path w="863238" h="322635">
                  <a:moveTo>
                    <a:pt x="0" y="0"/>
                  </a:moveTo>
                  <a:lnTo>
                    <a:pt x="863239" y="0"/>
                  </a:lnTo>
                  <a:lnTo>
                    <a:pt x="863239" y="322636"/>
                  </a:lnTo>
                  <a:lnTo>
                    <a:pt x="0" y="322636"/>
                  </a:lnTo>
                  <a:lnTo>
                    <a:pt x="0" y="0"/>
                  </a:lnTo>
                  <a:close/>
                </a:path>
              </a:pathLst>
            </a:custGeom>
            <a:blipFill>
              <a:blip r:embed="rId14"/>
              <a:stretch>
                <a:fillRect/>
              </a:stretch>
            </a:blipFill>
          </p:spPr>
          <p:txBody>
            <a:bodyPr/>
            <a:lstStyle/>
            <a:p>
              <a:endParaRPr lang="en-US"/>
            </a:p>
          </p:txBody>
        </p:sp>
        <p:sp>
          <p:nvSpPr>
            <p:cNvPr id="243" name="Freeform 243"/>
            <p:cNvSpPr/>
            <p:nvPr/>
          </p:nvSpPr>
          <p:spPr>
            <a:xfrm>
              <a:off x="14888325" y="5778808"/>
              <a:ext cx="863238" cy="322635"/>
            </a:xfrm>
            <a:custGeom>
              <a:avLst/>
              <a:gdLst/>
              <a:ahLst/>
              <a:cxnLst/>
              <a:rect l="l" t="t" r="r" b="b"/>
              <a:pathLst>
                <a:path w="863238" h="322635">
                  <a:moveTo>
                    <a:pt x="0" y="0"/>
                  </a:moveTo>
                  <a:lnTo>
                    <a:pt x="863239" y="0"/>
                  </a:lnTo>
                  <a:lnTo>
                    <a:pt x="863239" y="322635"/>
                  </a:lnTo>
                  <a:lnTo>
                    <a:pt x="0" y="322635"/>
                  </a:lnTo>
                  <a:lnTo>
                    <a:pt x="0" y="0"/>
                  </a:lnTo>
                  <a:close/>
                </a:path>
              </a:pathLst>
            </a:custGeom>
            <a:blipFill>
              <a:blip r:embed="rId14"/>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FAST</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FACTS</a:t>
              </a:r>
            </a:p>
          </p:txBody>
        </p:sp>
      </p:grpSp>
      <p:sp>
        <p:nvSpPr>
          <p:cNvPr id="13" name="Freeform 13"/>
          <p:cNvSpPr/>
          <p:nvPr/>
        </p:nvSpPr>
        <p:spPr>
          <a:xfrm>
            <a:off x="12960760" y="2808728"/>
            <a:ext cx="2721498" cy="564711"/>
          </a:xfrm>
          <a:custGeom>
            <a:avLst/>
            <a:gdLst/>
            <a:ahLst/>
            <a:cxnLst/>
            <a:rect l="l" t="t" r="r" b="b"/>
            <a:pathLst>
              <a:path w="3628664" h="752948">
                <a:moveTo>
                  <a:pt x="0" y="0"/>
                </a:moveTo>
                <a:lnTo>
                  <a:pt x="3628664" y="0"/>
                </a:lnTo>
                <a:lnTo>
                  <a:pt x="3628664" y="752948"/>
                </a:lnTo>
                <a:lnTo>
                  <a:pt x="0" y="7529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 name="TextBox 14"/>
          <p:cNvSpPr txBox="1"/>
          <p:nvPr/>
        </p:nvSpPr>
        <p:spPr>
          <a:xfrm>
            <a:off x="8807384" y="1787950"/>
            <a:ext cx="3882140" cy="1702197"/>
          </a:xfrm>
          <a:prstGeom prst="rect">
            <a:avLst/>
          </a:prstGeom>
        </p:spPr>
        <p:txBody>
          <a:bodyPr wrap="square" lIns="0" tIns="0" rIns="0" bIns="0" rtlCol="0" anchor="t">
            <a:spAutoFit/>
          </a:bodyPr>
          <a:lstStyle/>
          <a:p>
            <a:pPr algn="ctr">
              <a:lnSpc>
                <a:spcPts val="14230"/>
              </a:lnSpc>
            </a:pPr>
            <a:r>
              <a:rPr lang="en-US" sz="10164" b="1" dirty="0">
                <a:solidFill>
                  <a:srgbClr val="000000"/>
                </a:solidFill>
                <a:latin typeface="Canva Sans Bold"/>
                <a:ea typeface="Canva Sans Bold"/>
                <a:cs typeface="Canva Sans Bold"/>
                <a:sym typeface="Canva Sans Bold"/>
              </a:rPr>
              <a:t>1,050</a:t>
            </a:r>
          </a:p>
        </p:txBody>
      </p:sp>
      <p:sp>
        <p:nvSpPr>
          <p:cNvPr id="15" name="TextBox 15"/>
          <p:cNvSpPr txBox="1"/>
          <p:nvPr/>
        </p:nvSpPr>
        <p:spPr>
          <a:xfrm>
            <a:off x="12689028" y="2158391"/>
            <a:ext cx="2601718" cy="477448"/>
          </a:xfrm>
          <a:prstGeom prst="rect">
            <a:avLst/>
          </a:prstGeom>
        </p:spPr>
        <p:txBody>
          <a:bodyPr wrap="square" lIns="0" tIns="0" rIns="0" bIns="0" rtlCol="0" anchor="t">
            <a:spAutoFit/>
          </a:bodyPr>
          <a:lstStyle/>
          <a:p>
            <a:pPr algn="ctr">
              <a:lnSpc>
                <a:spcPts val="4016"/>
              </a:lnSpc>
            </a:pPr>
            <a:r>
              <a:rPr lang="en-US" sz="2868" dirty="0">
                <a:solidFill>
                  <a:srgbClr val="000000"/>
                </a:solidFill>
                <a:latin typeface="Canva Sans"/>
                <a:ea typeface="Canva Sans"/>
                <a:cs typeface="Canva Sans"/>
                <a:sym typeface="Canva Sans"/>
              </a:rPr>
              <a:t>Semi Trucks</a:t>
            </a:r>
          </a:p>
        </p:txBody>
      </p:sp>
      <p:grpSp>
        <p:nvGrpSpPr>
          <p:cNvPr id="2516" name="Group 2515">
            <a:extLst>
              <a:ext uri="{FF2B5EF4-FFF2-40B4-BE49-F238E27FC236}">
                <a16:creationId xmlns:a16="http://schemas.microsoft.com/office/drawing/2014/main" id="{EA2128FE-170A-3630-2B94-06188458D0E1}"/>
              </a:ext>
            </a:extLst>
          </p:cNvPr>
          <p:cNvGrpSpPr/>
          <p:nvPr/>
        </p:nvGrpSpPr>
        <p:grpSpPr>
          <a:xfrm>
            <a:off x="1664812" y="4763023"/>
            <a:ext cx="14017446" cy="3736026"/>
            <a:chOff x="1664812" y="4763023"/>
            <a:chExt cx="14017446" cy="3736026"/>
          </a:xfrm>
        </p:grpSpPr>
        <p:sp>
          <p:nvSpPr>
            <p:cNvPr id="16" name="Freeform 16"/>
            <p:cNvSpPr/>
            <p:nvPr/>
          </p:nvSpPr>
          <p:spPr>
            <a:xfrm>
              <a:off x="1664812"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Freeform 17"/>
            <p:cNvSpPr/>
            <p:nvPr/>
          </p:nvSpPr>
          <p:spPr>
            <a:xfrm>
              <a:off x="1664812"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664812"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664812"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664812"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1664812"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a:off x="1664812"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Freeform 23"/>
            <p:cNvSpPr/>
            <p:nvPr/>
          </p:nvSpPr>
          <p:spPr>
            <a:xfrm>
              <a:off x="1664812"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 name="Freeform 24"/>
            <p:cNvSpPr/>
            <p:nvPr/>
          </p:nvSpPr>
          <p:spPr>
            <a:xfrm>
              <a:off x="1664812"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a:off x="1664812"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 name="Freeform 26"/>
            <p:cNvSpPr/>
            <p:nvPr/>
          </p:nvSpPr>
          <p:spPr>
            <a:xfrm>
              <a:off x="1664812"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 name="Freeform 27"/>
            <p:cNvSpPr/>
            <p:nvPr/>
          </p:nvSpPr>
          <p:spPr>
            <a:xfrm>
              <a:off x="1664812"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 name="Freeform 28"/>
            <p:cNvSpPr/>
            <p:nvPr/>
          </p:nvSpPr>
          <p:spPr>
            <a:xfrm>
              <a:off x="1664812"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 name="Freeform 29"/>
            <p:cNvSpPr/>
            <p:nvPr/>
          </p:nvSpPr>
          <p:spPr>
            <a:xfrm>
              <a:off x="1664812"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 name="Freeform 30"/>
            <p:cNvSpPr/>
            <p:nvPr/>
          </p:nvSpPr>
          <p:spPr>
            <a:xfrm>
              <a:off x="1664812"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 name="Freeform 31"/>
            <p:cNvSpPr/>
            <p:nvPr/>
          </p:nvSpPr>
          <p:spPr>
            <a:xfrm>
              <a:off x="1664812"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 name="Freeform 32"/>
            <p:cNvSpPr/>
            <p:nvPr/>
          </p:nvSpPr>
          <p:spPr>
            <a:xfrm>
              <a:off x="1664812"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 name="Freeform 33"/>
            <p:cNvSpPr/>
            <p:nvPr/>
          </p:nvSpPr>
          <p:spPr>
            <a:xfrm>
              <a:off x="1664812"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 name="Freeform 34"/>
            <p:cNvSpPr/>
            <p:nvPr/>
          </p:nvSpPr>
          <p:spPr>
            <a:xfrm>
              <a:off x="1664812"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35"/>
            <p:cNvSpPr/>
            <p:nvPr/>
          </p:nvSpPr>
          <p:spPr>
            <a:xfrm>
              <a:off x="1664812"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 name="Freeform 36"/>
            <p:cNvSpPr/>
            <p:nvPr/>
          </p:nvSpPr>
          <p:spPr>
            <a:xfrm>
              <a:off x="1664812"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 name="Freeform 37"/>
            <p:cNvSpPr/>
            <p:nvPr/>
          </p:nvSpPr>
          <p:spPr>
            <a:xfrm>
              <a:off x="1664812"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 name="Freeform 38"/>
            <p:cNvSpPr/>
            <p:nvPr/>
          </p:nvSpPr>
          <p:spPr>
            <a:xfrm>
              <a:off x="1664812"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 name="Freeform 39"/>
            <p:cNvSpPr/>
            <p:nvPr/>
          </p:nvSpPr>
          <p:spPr>
            <a:xfrm>
              <a:off x="1664812"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 name="Freeform 40"/>
            <p:cNvSpPr/>
            <p:nvPr/>
          </p:nvSpPr>
          <p:spPr>
            <a:xfrm>
              <a:off x="1664812"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 name="Freeform 41"/>
            <p:cNvSpPr/>
            <p:nvPr/>
          </p:nvSpPr>
          <p:spPr>
            <a:xfrm>
              <a:off x="1664812"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Freeform 42"/>
            <p:cNvSpPr/>
            <p:nvPr/>
          </p:nvSpPr>
          <p:spPr>
            <a:xfrm>
              <a:off x="1664812"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 name="Freeform 43"/>
            <p:cNvSpPr/>
            <p:nvPr/>
          </p:nvSpPr>
          <p:spPr>
            <a:xfrm>
              <a:off x="1664812"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 name="Freeform 44"/>
            <p:cNvSpPr/>
            <p:nvPr/>
          </p:nvSpPr>
          <p:spPr>
            <a:xfrm>
              <a:off x="1664812"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 name="Freeform 45"/>
            <p:cNvSpPr/>
            <p:nvPr/>
          </p:nvSpPr>
          <p:spPr>
            <a:xfrm>
              <a:off x="1664812"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 name="Freeform 46"/>
            <p:cNvSpPr/>
            <p:nvPr/>
          </p:nvSpPr>
          <p:spPr>
            <a:xfrm>
              <a:off x="1664812"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 name="Freeform 47"/>
            <p:cNvSpPr/>
            <p:nvPr/>
          </p:nvSpPr>
          <p:spPr>
            <a:xfrm>
              <a:off x="1664812"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 name="Freeform 48"/>
            <p:cNvSpPr/>
            <p:nvPr/>
          </p:nvSpPr>
          <p:spPr>
            <a:xfrm>
              <a:off x="1664812"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 name="Freeform 49"/>
            <p:cNvSpPr/>
            <p:nvPr/>
          </p:nvSpPr>
          <p:spPr>
            <a:xfrm>
              <a:off x="1664812"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 name="Freeform 50"/>
            <p:cNvSpPr/>
            <p:nvPr/>
          </p:nvSpPr>
          <p:spPr>
            <a:xfrm>
              <a:off x="1664812"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 name="Freeform 51"/>
            <p:cNvSpPr/>
            <p:nvPr/>
          </p:nvSpPr>
          <p:spPr>
            <a:xfrm>
              <a:off x="1664812"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 name="Freeform 52"/>
            <p:cNvSpPr/>
            <p:nvPr/>
          </p:nvSpPr>
          <p:spPr>
            <a:xfrm>
              <a:off x="1664812"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 name="Freeform 53"/>
            <p:cNvSpPr/>
            <p:nvPr/>
          </p:nvSpPr>
          <p:spPr>
            <a:xfrm>
              <a:off x="1664812"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 name="Freeform 54"/>
            <p:cNvSpPr/>
            <p:nvPr/>
          </p:nvSpPr>
          <p:spPr>
            <a:xfrm>
              <a:off x="1664812"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 name="Freeform 55"/>
            <p:cNvSpPr/>
            <p:nvPr/>
          </p:nvSpPr>
          <p:spPr>
            <a:xfrm>
              <a:off x="1664812"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 name="Freeform 56"/>
            <p:cNvSpPr/>
            <p:nvPr/>
          </p:nvSpPr>
          <p:spPr>
            <a:xfrm>
              <a:off x="1664812"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 name="Freeform 57"/>
            <p:cNvSpPr/>
            <p:nvPr/>
          </p:nvSpPr>
          <p:spPr>
            <a:xfrm>
              <a:off x="1664812"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 name="Freeform 58"/>
            <p:cNvSpPr/>
            <p:nvPr/>
          </p:nvSpPr>
          <p:spPr>
            <a:xfrm>
              <a:off x="1664812"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 name="Freeform 59"/>
            <p:cNvSpPr/>
            <p:nvPr/>
          </p:nvSpPr>
          <p:spPr>
            <a:xfrm>
              <a:off x="1664812"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 name="Freeform 60"/>
            <p:cNvSpPr/>
            <p:nvPr/>
          </p:nvSpPr>
          <p:spPr>
            <a:xfrm>
              <a:off x="1664812"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 name="Freeform 61"/>
            <p:cNvSpPr/>
            <p:nvPr/>
          </p:nvSpPr>
          <p:spPr>
            <a:xfrm>
              <a:off x="1664812"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 name="Freeform 62"/>
            <p:cNvSpPr/>
            <p:nvPr/>
          </p:nvSpPr>
          <p:spPr>
            <a:xfrm>
              <a:off x="1664812"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 name="Freeform 63"/>
            <p:cNvSpPr/>
            <p:nvPr/>
          </p:nvSpPr>
          <p:spPr>
            <a:xfrm>
              <a:off x="1664812"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 name="Freeform 64"/>
            <p:cNvSpPr/>
            <p:nvPr/>
          </p:nvSpPr>
          <p:spPr>
            <a:xfrm>
              <a:off x="1664812"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 name="Freeform 65"/>
            <p:cNvSpPr/>
            <p:nvPr/>
          </p:nvSpPr>
          <p:spPr>
            <a:xfrm>
              <a:off x="1664812"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 name="Freeform 66"/>
            <p:cNvSpPr/>
            <p:nvPr/>
          </p:nvSpPr>
          <p:spPr>
            <a:xfrm>
              <a:off x="1944174"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 name="Freeform 67"/>
            <p:cNvSpPr/>
            <p:nvPr/>
          </p:nvSpPr>
          <p:spPr>
            <a:xfrm>
              <a:off x="1944174"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 name="Freeform 68"/>
            <p:cNvSpPr/>
            <p:nvPr/>
          </p:nvSpPr>
          <p:spPr>
            <a:xfrm>
              <a:off x="1944174"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 name="Freeform 69"/>
            <p:cNvSpPr/>
            <p:nvPr/>
          </p:nvSpPr>
          <p:spPr>
            <a:xfrm>
              <a:off x="1944174"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 name="Freeform 70"/>
            <p:cNvSpPr/>
            <p:nvPr/>
          </p:nvSpPr>
          <p:spPr>
            <a:xfrm>
              <a:off x="1944174"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 name="Freeform 71"/>
            <p:cNvSpPr/>
            <p:nvPr/>
          </p:nvSpPr>
          <p:spPr>
            <a:xfrm>
              <a:off x="1944174"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 name="Freeform 72"/>
            <p:cNvSpPr/>
            <p:nvPr/>
          </p:nvSpPr>
          <p:spPr>
            <a:xfrm>
              <a:off x="1944174"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 name="Freeform 73"/>
            <p:cNvSpPr/>
            <p:nvPr/>
          </p:nvSpPr>
          <p:spPr>
            <a:xfrm>
              <a:off x="1944174"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 name="Freeform 74"/>
            <p:cNvSpPr/>
            <p:nvPr/>
          </p:nvSpPr>
          <p:spPr>
            <a:xfrm>
              <a:off x="1944174"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 name="Freeform 75"/>
            <p:cNvSpPr/>
            <p:nvPr/>
          </p:nvSpPr>
          <p:spPr>
            <a:xfrm>
              <a:off x="1944174"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 name="Freeform 76"/>
            <p:cNvSpPr/>
            <p:nvPr/>
          </p:nvSpPr>
          <p:spPr>
            <a:xfrm>
              <a:off x="1944174"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 name="Freeform 77"/>
            <p:cNvSpPr/>
            <p:nvPr/>
          </p:nvSpPr>
          <p:spPr>
            <a:xfrm>
              <a:off x="1944174"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 name="Freeform 78"/>
            <p:cNvSpPr/>
            <p:nvPr/>
          </p:nvSpPr>
          <p:spPr>
            <a:xfrm>
              <a:off x="1944174"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 name="Freeform 79"/>
            <p:cNvSpPr/>
            <p:nvPr/>
          </p:nvSpPr>
          <p:spPr>
            <a:xfrm>
              <a:off x="1944174"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 name="Freeform 80"/>
            <p:cNvSpPr/>
            <p:nvPr/>
          </p:nvSpPr>
          <p:spPr>
            <a:xfrm>
              <a:off x="1944174"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 name="Freeform 81"/>
            <p:cNvSpPr/>
            <p:nvPr/>
          </p:nvSpPr>
          <p:spPr>
            <a:xfrm>
              <a:off x="1944174"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 name="Freeform 82"/>
            <p:cNvSpPr/>
            <p:nvPr/>
          </p:nvSpPr>
          <p:spPr>
            <a:xfrm>
              <a:off x="1944174"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 name="Freeform 83"/>
            <p:cNvSpPr/>
            <p:nvPr/>
          </p:nvSpPr>
          <p:spPr>
            <a:xfrm>
              <a:off x="1944174"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 name="Freeform 84"/>
            <p:cNvSpPr/>
            <p:nvPr/>
          </p:nvSpPr>
          <p:spPr>
            <a:xfrm>
              <a:off x="1944174"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 name="Freeform 85"/>
            <p:cNvSpPr/>
            <p:nvPr/>
          </p:nvSpPr>
          <p:spPr>
            <a:xfrm>
              <a:off x="1944174"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 name="Freeform 86"/>
            <p:cNvSpPr/>
            <p:nvPr/>
          </p:nvSpPr>
          <p:spPr>
            <a:xfrm>
              <a:off x="1944174"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 name="Freeform 87"/>
            <p:cNvSpPr/>
            <p:nvPr/>
          </p:nvSpPr>
          <p:spPr>
            <a:xfrm>
              <a:off x="1944174"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 name="Freeform 88"/>
            <p:cNvSpPr/>
            <p:nvPr/>
          </p:nvSpPr>
          <p:spPr>
            <a:xfrm>
              <a:off x="1944174"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 name="Freeform 89"/>
            <p:cNvSpPr/>
            <p:nvPr/>
          </p:nvSpPr>
          <p:spPr>
            <a:xfrm>
              <a:off x="1944174"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 name="Freeform 90"/>
            <p:cNvSpPr/>
            <p:nvPr/>
          </p:nvSpPr>
          <p:spPr>
            <a:xfrm>
              <a:off x="1944174"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 name="Freeform 91"/>
            <p:cNvSpPr/>
            <p:nvPr/>
          </p:nvSpPr>
          <p:spPr>
            <a:xfrm>
              <a:off x="1944174"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 name="Freeform 92"/>
            <p:cNvSpPr/>
            <p:nvPr/>
          </p:nvSpPr>
          <p:spPr>
            <a:xfrm>
              <a:off x="1944174"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 name="Freeform 93"/>
            <p:cNvSpPr/>
            <p:nvPr/>
          </p:nvSpPr>
          <p:spPr>
            <a:xfrm>
              <a:off x="1944174"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 name="Freeform 94"/>
            <p:cNvSpPr/>
            <p:nvPr/>
          </p:nvSpPr>
          <p:spPr>
            <a:xfrm>
              <a:off x="1944174"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 name="Freeform 95"/>
            <p:cNvSpPr/>
            <p:nvPr/>
          </p:nvSpPr>
          <p:spPr>
            <a:xfrm>
              <a:off x="1944174"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 name="Freeform 96"/>
            <p:cNvSpPr/>
            <p:nvPr/>
          </p:nvSpPr>
          <p:spPr>
            <a:xfrm>
              <a:off x="1944174"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 name="Freeform 97"/>
            <p:cNvSpPr/>
            <p:nvPr/>
          </p:nvSpPr>
          <p:spPr>
            <a:xfrm>
              <a:off x="1944174"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 name="Freeform 98"/>
            <p:cNvSpPr/>
            <p:nvPr/>
          </p:nvSpPr>
          <p:spPr>
            <a:xfrm>
              <a:off x="1944174"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 name="Freeform 99"/>
            <p:cNvSpPr/>
            <p:nvPr/>
          </p:nvSpPr>
          <p:spPr>
            <a:xfrm>
              <a:off x="1944174"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 name="Freeform 100"/>
            <p:cNvSpPr/>
            <p:nvPr/>
          </p:nvSpPr>
          <p:spPr>
            <a:xfrm>
              <a:off x="1944174"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 name="Freeform 101"/>
            <p:cNvSpPr/>
            <p:nvPr/>
          </p:nvSpPr>
          <p:spPr>
            <a:xfrm>
              <a:off x="1944174"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 name="Freeform 102"/>
            <p:cNvSpPr/>
            <p:nvPr/>
          </p:nvSpPr>
          <p:spPr>
            <a:xfrm>
              <a:off x="1944174"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 name="Freeform 103"/>
            <p:cNvSpPr/>
            <p:nvPr/>
          </p:nvSpPr>
          <p:spPr>
            <a:xfrm>
              <a:off x="1944174"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 name="Freeform 104"/>
            <p:cNvSpPr/>
            <p:nvPr/>
          </p:nvSpPr>
          <p:spPr>
            <a:xfrm>
              <a:off x="1944174"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 name="Freeform 105"/>
            <p:cNvSpPr/>
            <p:nvPr/>
          </p:nvSpPr>
          <p:spPr>
            <a:xfrm>
              <a:off x="1944174"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 name="Freeform 106"/>
            <p:cNvSpPr/>
            <p:nvPr/>
          </p:nvSpPr>
          <p:spPr>
            <a:xfrm>
              <a:off x="1944174"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 name="Freeform 107"/>
            <p:cNvSpPr/>
            <p:nvPr/>
          </p:nvSpPr>
          <p:spPr>
            <a:xfrm>
              <a:off x="1944174"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 name="Freeform 108"/>
            <p:cNvSpPr/>
            <p:nvPr/>
          </p:nvSpPr>
          <p:spPr>
            <a:xfrm>
              <a:off x="1944174"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 name="Freeform 109"/>
            <p:cNvSpPr/>
            <p:nvPr/>
          </p:nvSpPr>
          <p:spPr>
            <a:xfrm>
              <a:off x="1944174"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 name="Freeform 110"/>
            <p:cNvSpPr/>
            <p:nvPr/>
          </p:nvSpPr>
          <p:spPr>
            <a:xfrm>
              <a:off x="1944174"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 name="Freeform 111"/>
            <p:cNvSpPr/>
            <p:nvPr/>
          </p:nvSpPr>
          <p:spPr>
            <a:xfrm>
              <a:off x="1944174"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 name="Freeform 112"/>
            <p:cNvSpPr/>
            <p:nvPr/>
          </p:nvSpPr>
          <p:spPr>
            <a:xfrm>
              <a:off x="1944174"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 name="Freeform 113"/>
            <p:cNvSpPr/>
            <p:nvPr/>
          </p:nvSpPr>
          <p:spPr>
            <a:xfrm>
              <a:off x="1944174"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 name="Freeform 114"/>
            <p:cNvSpPr/>
            <p:nvPr/>
          </p:nvSpPr>
          <p:spPr>
            <a:xfrm>
              <a:off x="1944174"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 name="Freeform 115"/>
            <p:cNvSpPr/>
            <p:nvPr/>
          </p:nvSpPr>
          <p:spPr>
            <a:xfrm>
              <a:off x="1944174"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 name="Freeform 116"/>
            <p:cNvSpPr/>
            <p:nvPr/>
          </p:nvSpPr>
          <p:spPr>
            <a:xfrm>
              <a:off x="2225151"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 name="Freeform 117"/>
            <p:cNvSpPr/>
            <p:nvPr/>
          </p:nvSpPr>
          <p:spPr>
            <a:xfrm>
              <a:off x="2225151"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 name="Freeform 118"/>
            <p:cNvSpPr/>
            <p:nvPr/>
          </p:nvSpPr>
          <p:spPr>
            <a:xfrm>
              <a:off x="2225151"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 name="Freeform 119"/>
            <p:cNvSpPr/>
            <p:nvPr/>
          </p:nvSpPr>
          <p:spPr>
            <a:xfrm>
              <a:off x="2225151"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 name="Freeform 120"/>
            <p:cNvSpPr/>
            <p:nvPr/>
          </p:nvSpPr>
          <p:spPr>
            <a:xfrm>
              <a:off x="2225151"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 name="Freeform 121"/>
            <p:cNvSpPr/>
            <p:nvPr/>
          </p:nvSpPr>
          <p:spPr>
            <a:xfrm>
              <a:off x="2225151"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 name="Freeform 122"/>
            <p:cNvSpPr/>
            <p:nvPr/>
          </p:nvSpPr>
          <p:spPr>
            <a:xfrm>
              <a:off x="2225151"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 name="Freeform 123"/>
            <p:cNvSpPr/>
            <p:nvPr/>
          </p:nvSpPr>
          <p:spPr>
            <a:xfrm>
              <a:off x="2225151"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 name="Freeform 124"/>
            <p:cNvSpPr/>
            <p:nvPr/>
          </p:nvSpPr>
          <p:spPr>
            <a:xfrm>
              <a:off x="2225151"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 name="Freeform 125"/>
            <p:cNvSpPr/>
            <p:nvPr/>
          </p:nvSpPr>
          <p:spPr>
            <a:xfrm>
              <a:off x="2225151"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 name="Freeform 126"/>
            <p:cNvSpPr/>
            <p:nvPr/>
          </p:nvSpPr>
          <p:spPr>
            <a:xfrm>
              <a:off x="2225151"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 name="Freeform 127"/>
            <p:cNvSpPr/>
            <p:nvPr/>
          </p:nvSpPr>
          <p:spPr>
            <a:xfrm>
              <a:off x="2225151"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 name="Freeform 128"/>
            <p:cNvSpPr/>
            <p:nvPr/>
          </p:nvSpPr>
          <p:spPr>
            <a:xfrm>
              <a:off x="2225151"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 name="Freeform 129"/>
            <p:cNvSpPr/>
            <p:nvPr/>
          </p:nvSpPr>
          <p:spPr>
            <a:xfrm>
              <a:off x="2225151"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 name="Freeform 130"/>
            <p:cNvSpPr/>
            <p:nvPr/>
          </p:nvSpPr>
          <p:spPr>
            <a:xfrm>
              <a:off x="2225151"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 name="Freeform 131"/>
            <p:cNvSpPr/>
            <p:nvPr/>
          </p:nvSpPr>
          <p:spPr>
            <a:xfrm>
              <a:off x="2225151"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 name="Freeform 132"/>
            <p:cNvSpPr/>
            <p:nvPr/>
          </p:nvSpPr>
          <p:spPr>
            <a:xfrm>
              <a:off x="2225151"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 name="Freeform 133"/>
            <p:cNvSpPr/>
            <p:nvPr/>
          </p:nvSpPr>
          <p:spPr>
            <a:xfrm>
              <a:off x="2225151"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 name="Freeform 134"/>
            <p:cNvSpPr/>
            <p:nvPr/>
          </p:nvSpPr>
          <p:spPr>
            <a:xfrm>
              <a:off x="2225151"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 name="Freeform 135"/>
            <p:cNvSpPr/>
            <p:nvPr/>
          </p:nvSpPr>
          <p:spPr>
            <a:xfrm>
              <a:off x="2225151"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 name="Freeform 136"/>
            <p:cNvSpPr/>
            <p:nvPr/>
          </p:nvSpPr>
          <p:spPr>
            <a:xfrm>
              <a:off x="2225151"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 name="Freeform 137"/>
            <p:cNvSpPr/>
            <p:nvPr/>
          </p:nvSpPr>
          <p:spPr>
            <a:xfrm>
              <a:off x="2225151"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 name="Freeform 138"/>
            <p:cNvSpPr/>
            <p:nvPr/>
          </p:nvSpPr>
          <p:spPr>
            <a:xfrm>
              <a:off x="2225151"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 name="Freeform 139"/>
            <p:cNvSpPr/>
            <p:nvPr/>
          </p:nvSpPr>
          <p:spPr>
            <a:xfrm>
              <a:off x="2225151"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 name="Freeform 140"/>
            <p:cNvSpPr/>
            <p:nvPr/>
          </p:nvSpPr>
          <p:spPr>
            <a:xfrm>
              <a:off x="2225151"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 name="Freeform 141"/>
            <p:cNvSpPr/>
            <p:nvPr/>
          </p:nvSpPr>
          <p:spPr>
            <a:xfrm>
              <a:off x="2225151"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 name="Freeform 142"/>
            <p:cNvSpPr/>
            <p:nvPr/>
          </p:nvSpPr>
          <p:spPr>
            <a:xfrm>
              <a:off x="2225151"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 name="Freeform 143"/>
            <p:cNvSpPr/>
            <p:nvPr/>
          </p:nvSpPr>
          <p:spPr>
            <a:xfrm>
              <a:off x="2225151"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 name="Freeform 144"/>
            <p:cNvSpPr/>
            <p:nvPr/>
          </p:nvSpPr>
          <p:spPr>
            <a:xfrm>
              <a:off x="2225151"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 name="Freeform 145"/>
            <p:cNvSpPr/>
            <p:nvPr/>
          </p:nvSpPr>
          <p:spPr>
            <a:xfrm>
              <a:off x="2225151"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 name="Freeform 146"/>
            <p:cNvSpPr/>
            <p:nvPr/>
          </p:nvSpPr>
          <p:spPr>
            <a:xfrm>
              <a:off x="2225151"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 name="Freeform 147"/>
            <p:cNvSpPr/>
            <p:nvPr/>
          </p:nvSpPr>
          <p:spPr>
            <a:xfrm>
              <a:off x="2225151"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 name="Freeform 148"/>
            <p:cNvSpPr/>
            <p:nvPr/>
          </p:nvSpPr>
          <p:spPr>
            <a:xfrm>
              <a:off x="2225151"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 name="Freeform 149"/>
            <p:cNvSpPr/>
            <p:nvPr/>
          </p:nvSpPr>
          <p:spPr>
            <a:xfrm>
              <a:off x="2225151"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 name="Freeform 150"/>
            <p:cNvSpPr/>
            <p:nvPr/>
          </p:nvSpPr>
          <p:spPr>
            <a:xfrm>
              <a:off x="2225151"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 name="Freeform 151"/>
            <p:cNvSpPr/>
            <p:nvPr/>
          </p:nvSpPr>
          <p:spPr>
            <a:xfrm>
              <a:off x="2225151"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 name="Freeform 152"/>
            <p:cNvSpPr/>
            <p:nvPr/>
          </p:nvSpPr>
          <p:spPr>
            <a:xfrm>
              <a:off x="2225151"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 name="Freeform 153"/>
            <p:cNvSpPr/>
            <p:nvPr/>
          </p:nvSpPr>
          <p:spPr>
            <a:xfrm>
              <a:off x="2225151"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 name="Freeform 154"/>
            <p:cNvSpPr/>
            <p:nvPr/>
          </p:nvSpPr>
          <p:spPr>
            <a:xfrm>
              <a:off x="2225151"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 name="Freeform 155"/>
            <p:cNvSpPr/>
            <p:nvPr/>
          </p:nvSpPr>
          <p:spPr>
            <a:xfrm>
              <a:off x="2225151"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 name="Freeform 156"/>
            <p:cNvSpPr/>
            <p:nvPr/>
          </p:nvSpPr>
          <p:spPr>
            <a:xfrm>
              <a:off x="2225151"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 name="Freeform 157"/>
            <p:cNvSpPr/>
            <p:nvPr/>
          </p:nvSpPr>
          <p:spPr>
            <a:xfrm>
              <a:off x="2225151"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 name="Freeform 158"/>
            <p:cNvSpPr/>
            <p:nvPr/>
          </p:nvSpPr>
          <p:spPr>
            <a:xfrm>
              <a:off x="2225151"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 name="Freeform 159"/>
            <p:cNvSpPr/>
            <p:nvPr/>
          </p:nvSpPr>
          <p:spPr>
            <a:xfrm>
              <a:off x="2225151"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 name="Freeform 160"/>
            <p:cNvSpPr/>
            <p:nvPr/>
          </p:nvSpPr>
          <p:spPr>
            <a:xfrm>
              <a:off x="2225151"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 name="Freeform 161"/>
            <p:cNvSpPr/>
            <p:nvPr/>
          </p:nvSpPr>
          <p:spPr>
            <a:xfrm>
              <a:off x="2225151"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 name="Freeform 162"/>
            <p:cNvSpPr/>
            <p:nvPr/>
          </p:nvSpPr>
          <p:spPr>
            <a:xfrm>
              <a:off x="2225151"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 name="Freeform 163"/>
            <p:cNvSpPr/>
            <p:nvPr/>
          </p:nvSpPr>
          <p:spPr>
            <a:xfrm>
              <a:off x="2225151"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 name="Freeform 164"/>
            <p:cNvSpPr/>
            <p:nvPr/>
          </p:nvSpPr>
          <p:spPr>
            <a:xfrm>
              <a:off x="2225151"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 name="Freeform 165"/>
            <p:cNvSpPr/>
            <p:nvPr/>
          </p:nvSpPr>
          <p:spPr>
            <a:xfrm>
              <a:off x="2225151"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 name="Freeform 166"/>
            <p:cNvSpPr/>
            <p:nvPr/>
          </p:nvSpPr>
          <p:spPr>
            <a:xfrm>
              <a:off x="2504514"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 name="Freeform 167"/>
            <p:cNvSpPr/>
            <p:nvPr/>
          </p:nvSpPr>
          <p:spPr>
            <a:xfrm>
              <a:off x="2504514"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 name="Freeform 168"/>
            <p:cNvSpPr/>
            <p:nvPr/>
          </p:nvSpPr>
          <p:spPr>
            <a:xfrm>
              <a:off x="2504514"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 name="Freeform 169"/>
            <p:cNvSpPr/>
            <p:nvPr/>
          </p:nvSpPr>
          <p:spPr>
            <a:xfrm>
              <a:off x="2504514"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 name="Freeform 170"/>
            <p:cNvSpPr/>
            <p:nvPr/>
          </p:nvSpPr>
          <p:spPr>
            <a:xfrm>
              <a:off x="2504514"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 name="Freeform 171"/>
            <p:cNvSpPr/>
            <p:nvPr/>
          </p:nvSpPr>
          <p:spPr>
            <a:xfrm>
              <a:off x="2504514"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 name="Freeform 172"/>
            <p:cNvSpPr/>
            <p:nvPr/>
          </p:nvSpPr>
          <p:spPr>
            <a:xfrm>
              <a:off x="2504514"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 name="Freeform 173"/>
            <p:cNvSpPr/>
            <p:nvPr/>
          </p:nvSpPr>
          <p:spPr>
            <a:xfrm>
              <a:off x="2504514"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 name="Freeform 174"/>
            <p:cNvSpPr/>
            <p:nvPr/>
          </p:nvSpPr>
          <p:spPr>
            <a:xfrm>
              <a:off x="2504514"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 name="Freeform 175"/>
            <p:cNvSpPr/>
            <p:nvPr/>
          </p:nvSpPr>
          <p:spPr>
            <a:xfrm>
              <a:off x="2504514"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 name="Freeform 176"/>
            <p:cNvSpPr/>
            <p:nvPr/>
          </p:nvSpPr>
          <p:spPr>
            <a:xfrm>
              <a:off x="2504514"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 name="Freeform 177"/>
            <p:cNvSpPr/>
            <p:nvPr/>
          </p:nvSpPr>
          <p:spPr>
            <a:xfrm>
              <a:off x="2504514"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 name="Freeform 178"/>
            <p:cNvSpPr/>
            <p:nvPr/>
          </p:nvSpPr>
          <p:spPr>
            <a:xfrm>
              <a:off x="2504514"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 name="Freeform 179"/>
            <p:cNvSpPr/>
            <p:nvPr/>
          </p:nvSpPr>
          <p:spPr>
            <a:xfrm>
              <a:off x="2504514"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 name="Freeform 180"/>
            <p:cNvSpPr/>
            <p:nvPr/>
          </p:nvSpPr>
          <p:spPr>
            <a:xfrm>
              <a:off x="2504514"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 name="Freeform 181"/>
            <p:cNvSpPr/>
            <p:nvPr/>
          </p:nvSpPr>
          <p:spPr>
            <a:xfrm>
              <a:off x="2504514"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 name="Freeform 182"/>
            <p:cNvSpPr/>
            <p:nvPr/>
          </p:nvSpPr>
          <p:spPr>
            <a:xfrm>
              <a:off x="2504514"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 name="Freeform 183"/>
            <p:cNvSpPr/>
            <p:nvPr/>
          </p:nvSpPr>
          <p:spPr>
            <a:xfrm>
              <a:off x="2504514"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 name="Freeform 184"/>
            <p:cNvSpPr/>
            <p:nvPr/>
          </p:nvSpPr>
          <p:spPr>
            <a:xfrm>
              <a:off x="2504514"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 name="Freeform 185"/>
            <p:cNvSpPr/>
            <p:nvPr/>
          </p:nvSpPr>
          <p:spPr>
            <a:xfrm>
              <a:off x="2504514"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 name="Freeform 186"/>
            <p:cNvSpPr/>
            <p:nvPr/>
          </p:nvSpPr>
          <p:spPr>
            <a:xfrm>
              <a:off x="2504514"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 name="Freeform 187"/>
            <p:cNvSpPr/>
            <p:nvPr/>
          </p:nvSpPr>
          <p:spPr>
            <a:xfrm>
              <a:off x="2504514"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 name="Freeform 188"/>
            <p:cNvSpPr/>
            <p:nvPr/>
          </p:nvSpPr>
          <p:spPr>
            <a:xfrm>
              <a:off x="2504514"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 name="Freeform 189"/>
            <p:cNvSpPr/>
            <p:nvPr/>
          </p:nvSpPr>
          <p:spPr>
            <a:xfrm>
              <a:off x="2504514"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 name="Freeform 190"/>
            <p:cNvSpPr/>
            <p:nvPr/>
          </p:nvSpPr>
          <p:spPr>
            <a:xfrm>
              <a:off x="2504514"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 name="Freeform 191"/>
            <p:cNvSpPr/>
            <p:nvPr/>
          </p:nvSpPr>
          <p:spPr>
            <a:xfrm>
              <a:off x="2504514"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 name="Freeform 192"/>
            <p:cNvSpPr/>
            <p:nvPr/>
          </p:nvSpPr>
          <p:spPr>
            <a:xfrm>
              <a:off x="2504514"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 name="Freeform 193"/>
            <p:cNvSpPr/>
            <p:nvPr/>
          </p:nvSpPr>
          <p:spPr>
            <a:xfrm>
              <a:off x="2504514"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 name="Freeform 194"/>
            <p:cNvSpPr/>
            <p:nvPr/>
          </p:nvSpPr>
          <p:spPr>
            <a:xfrm>
              <a:off x="2504514"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 name="Freeform 195"/>
            <p:cNvSpPr/>
            <p:nvPr/>
          </p:nvSpPr>
          <p:spPr>
            <a:xfrm>
              <a:off x="2504514"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 name="Freeform 196"/>
            <p:cNvSpPr/>
            <p:nvPr/>
          </p:nvSpPr>
          <p:spPr>
            <a:xfrm>
              <a:off x="2504514"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 name="Freeform 197"/>
            <p:cNvSpPr/>
            <p:nvPr/>
          </p:nvSpPr>
          <p:spPr>
            <a:xfrm>
              <a:off x="2504514"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 name="Freeform 198"/>
            <p:cNvSpPr/>
            <p:nvPr/>
          </p:nvSpPr>
          <p:spPr>
            <a:xfrm>
              <a:off x="2504514"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 name="Freeform 199"/>
            <p:cNvSpPr/>
            <p:nvPr/>
          </p:nvSpPr>
          <p:spPr>
            <a:xfrm>
              <a:off x="2504514"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 name="Freeform 200"/>
            <p:cNvSpPr/>
            <p:nvPr/>
          </p:nvSpPr>
          <p:spPr>
            <a:xfrm>
              <a:off x="2504514"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 name="Freeform 201"/>
            <p:cNvSpPr/>
            <p:nvPr/>
          </p:nvSpPr>
          <p:spPr>
            <a:xfrm>
              <a:off x="2504514"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 name="Freeform 202"/>
            <p:cNvSpPr/>
            <p:nvPr/>
          </p:nvSpPr>
          <p:spPr>
            <a:xfrm>
              <a:off x="2504514"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 name="Freeform 203"/>
            <p:cNvSpPr/>
            <p:nvPr/>
          </p:nvSpPr>
          <p:spPr>
            <a:xfrm>
              <a:off x="2504514"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 name="Freeform 204"/>
            <p:cNvSpPr/>
            <p:nvPr/>
          </p:nvSpPr>
          <p:spPr>
            <a:xfrm>
              <a:off x="2504514"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 name="Freeform 205"/>
            <p:cNvSpPr/>
            <p:nvPr/>
          </p:nvSpPr>
          <p:spPr>
            <a:xfrm>
              <a:off x="2504514"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 name="Freeform 206"/>
            <p:cNvSpPr/>
            <p:nvPr/>
          </p:nvSpPr>
          <p:spPr>
            <a:xfrm>
              <a:off x="2504514"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 name="Freeform 207"/>
            <p:cNvSpPr/>
            <p:nvPr/>
          </p:nvSpPr>
          <p:spPr>
            <a:xfrm>
              <a:off x="2504514"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 name="Freeform 208"/>
            <p:cNvSpPr/>
            <p:nvPr/>
          </p:nvSpPr>
          <p:spPr>
            <a:xfrm>
              <a:off x="2504514"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 name="Freeform 209"/>
            <p:cNvSpPr/>
            <p:nvPr/>
          </p:nvSpPr>
          <p:spPr>
            <a:xfrm>
              <a:off x="2504514"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 name="Freeform 210"/>
            <p:cNvSpPr/>
            <p:nvPr/>
          </p:nvSpPr>
          <p:spPr>
            <a:xfrm>
              <a:off x="2504514"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 name="Freeform 211"/>
            <p:cNvSpPr/>
            <p:nvPr/>
          </p:nvSpPr>
          <p:spPr>
            <a:xfrm>
              <a:off x="2504514"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 name="Freeform 212"/>
            <p:cNvSpPr/>
            <p:nvPr/>
          </p:nvSpPr>
          <p:spPr>
            <a:xfrm>
              <a:off x="2504514"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 name="Freeform 213"/>
            <p:cNvSpPr/>
            <p:nvPr/>
          </p:nvSpPr>
          <p:spPr>
            <a:xfrm>
              <a:off x="2504514"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 name="Freeform 214"/>
            <p:cNvSpPr/>
            <p:nvPr/>
          </p:nvSpPr>
          <p:spPr>
            <a:xfrm>
              <a:off x="2504514"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 name="Freeform 215"/>
            <p:cNvSpPr/>
            <p:nvPr/>
          </p:nvSpPr>
          <p:spPr>
            <a:xfrm>
              <a:off x="2504514"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 name="Freeform 216"/>
            <p:cNvSpPr/>
            <p:nvPr/>
          </p:nvSpPr>
          <p:spPr>
            <a:xfrm>
              <a:off x="2785491"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 name="Freeform 217"/>
            <p:cNvSpPr/>
            <p:nvPr/>
          </p:nvSpPr>
          <p:spPr>
            <a:xfrm>
              <a:off x="2785491"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 name="Freeform 218"/>
            <p:cNvSpPr/>
            <p:nvPr/>
          </p:nvSpPr>
          <p:spPr>
            <a:xfrm>
              <a:off x="2785491"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 name="Freeform 219"/>
            <p:cNvSpPr/>
            <p:nvPr/>
          </p:nvSpPr>
          <p:spPr>
            <a:xfrm>
              <a:off x="2785491"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 name="Freeform 220"/>
            <p:cNvSpPr/>
            <p:nvPr/>
          </p:nvSpPr>
          <p:spPr>
            <a:xfrm>
              <a:off x="2785491"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 name="Freeform 221"/>
            <p:cNvSpPr/>
            <p:nvPr/>
          </p:nvSpPr>
          <p:spPr>
            <a:xfrm>
              <a:off x="2785491"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 name="Freeform 222"/>
            <p:cNvSpPr/>
            <p:nvPr/>
          </p:nvSpPr>
          <p:spPr>
            <a:xfrm>
              <a:off x="2785491"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 name="Freeform 223"/>
            <p:cNvSpPr/>
            <p:nvPr/>
          </p:nvSpPr>
          <p:spPr>
            <a:xfrm>
              <a:off x="2785491"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 name="Freeform 224"/>
            <p:cNvSpPr/>
            <p:nvPr/>
          </p:nvSpPr>
          <p:spPr>
            <a:xfrm>
              <a:off x="2785491"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 name="Freeform 225"/>
            <p:cNvSpPr/>
            <p:nvPr/>
          </p:nvSpPr>
          <p:spPr>
            <a:xfrm>
              <a:off x="2785491"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 name="Freeform 226"/>
            <p:cNvSpPr/>
            <p:nvPr/>
          </p:nvSpPr>
          <p:spPr>
            <a:xfrm>
              <a:off x="2785491"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 name="Freeform 227"/>
            <p:cNvSpPr/>
            <p:nvPr/>
          </p:nvSpPr>
          <p:spPr>
            <a:xfrm>
              <a:off x="2785491"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 name="Freeform 228"/>
            <p:cNvSpPr/>
            <p:nvPr/>
          </p:nvSpPr>
          <p:spPr>
            <a:xfrm>
              <a:off x="2785491"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 name="Freeform 229"/>
            <p:cNvSpPr/>
            <p:nvPr/>
          </p:nvSpPr>
          <p:spPr>
            <a:xfrm>
              <a:off x="2785491"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 name="Freeform 230"/>
            <p:cNvSpPr/>
            <p:nvPr/>
          </p:nvSpPr>
          <p:spPr>
            <a:xfrm>
              <a:off x="2785491"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 name="Freeform 231"/>
            <p:cNvSpPr/>
            <p:nvPr/>
          </p:nvSpPr>
          <p:spPr>
            <a:xfrm>
              <a:off x="2785491"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 name="Freeform 232"/>
            <p:cNvSpPr/>
            <p:nvPr/>
          </p:nvSpPr>
          <p:spPr>
            <a:xfrm>
              <a:off x="2785491"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 name="Freeform 233"/>
            <p:cNvSpPr/>
            <p:nvPr/>
          </p:nvSpPr>
          <p:spPr>
            <a:xfrm>
              <a:off x="2785491"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 name="Freeform 234"/>
            <p:cNvSpPr/>
            <p:nvPr/>
          </p:nvSpPr>
          <p:spPr>
            <a:xfrm>
              <a:off x="2785491"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 name="Freeform 235"/>
            <p:cNvSpPr/>
            <p:nvPr/>
          </p:nvSpPr>
          <p:spPr>
            <a:xfrm>
              <a:off x="2785491"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 name="Freeform 236"/>
            <p:cNvSpPr/>
            <p:nvPr/>
          </p:nvSpPr>
          <p:spPr>
            <a:xfrm>
              <a:off x="2785491"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 name="Freeform 237"/>
            <p:cNvSpPr/>
            <p:nvPr/>
          </p:nvSpPr>
          <p:spPr>
            <a:xfrm>
              <a:off x="2785491"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 name="Freeform 238"/>
            <p:cNvSpPr/>
            <p:nvPr/>
          </p:nvSpPr>
          <p:spPr>
            <a:xfrm>
              <a:off x="2785491"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 name="Freeform 239"/>
            <p:cNvSpPr/>
            <p:nvPr/>
          </p:nvSpPr>
          <p:spPr>
            <a:xfrm>
              <a:off x="2785491"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 name="Freeform 240"/>
            <p:cNvSpPr/>
            <p:nvPr/>
          </p:nvSpPr>
          <p:spPr>
            <a:xfrm>
              <a:off x="2785491"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 name="Freeform 241"/>
            <p:cNvSpPr/>
            <p:nvPr/>
          </p:nvSpPr>
          <p:spPr>
            <a:xfrm>
              <a:off x="2785491"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 name="Freeform 242"/>
            <p:cNvSpPr/>
            <p:nvPr/>
          </p:nvSpPr>
          <p:spPr>
            <a:xfrm>
              <a:off x="2785491"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 name="Freeform 243"/>
            <p:cNvSpPr/>
            <p:nvPr/>
          </p:nvSpPr>
          <p:spPr>
            <a:xfrm>
              <a:off x="2785491"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 name="Freeform 244"/>
            <p:cNvSpPr/>
            <p:nvPr/>
          </p:nvSpPr>
          <p:spPr>
            <a:xfrm>
              <a:off x="2785491"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 name="Freeform 245"/>
            <p:cNvSpPr/>
            <p:nvPr/>
          </p:nvSpPr>
          <p:spPr>
            <a:xfrm>
              <a:off x="2785491"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 name="Freeform 246"/>
            <p:cNvSpPr/>
            <p:nvPr/>
          </p:nvSpPr>
          <p:spPr>
            <a:xfrm>
              <a:off x="2785491"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 name="Freeform 247"/>
            <p:cNvSpPr/>
            <p:nvPr/>
          </p:nvSpPr>
          <p:spPr>
            <a:xfrm>
              <a:off x="2785491"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 name="Freeform 248"/>
            <p:cNvSpPr/>
            <p:nvPr/>
          </p:nvSpPr>
          <p:spPr>
            <a:xfrm>
              <a:off x="2785491"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 name="Freeform 249"/>
            <p:cNvSpPr/>
            <p:nvPr/>
          </p:nvSpPr>
          <p:spPr>
            <a:xfrm>
              <a:off x="2785491"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 name="Freeform 250"/>
            <p:cNvSpPr/>
            <p:nvPr/>
          </p:nvSpPr>
          <p:spPr>
            <a:xfrm>
              <a:off x="2785491"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1" name="Freeform 251"/>
            <p:cNvSpPr/>
            <p:nvPr/>
          </p:nvSpPr>
          <p:spPr>
            <a:xfrm>
              <a:off x="2785491"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2" name="Freeform 252"/>
            <p:cNvSpPr/>
            <p:nvPr/>
          </p:nvSpPr>
          <p:spPr>
            <a:xfrm>
              <a:off x="2785491"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3" name="Freeform 253"/>
            <p:cNvSpPr/>
            <p:nvPr/>
          </p:nvSpPr>
          <p:spPr>
            <a:xfrm>
              <a:off x="2785491"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4" name="Freeform 254"/>
            <p:cNvSpPr/>
            <p:nvPr/>
          </p:nvSpPr>
          <p:spPr>
            <a:xfrm>
              <a:off x="2785491"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5" name="Freeform 255"/>
            <p:cNvSpPr/>
            <p:nvPr/>
          </p:nvSpPr>
          <p:spPr>
            <a:xfrm>
              <a:off x="2785491"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6" name="Freeform 256"/>
            <p:cNvSpPr/>
            <p:nvPr/>
          </p:nvSpPr>
          <p:spPr>
            <a:xfrm>
              <a:off x="2785491"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7" name="Freeform 257"/>
            <p:cNvSpPr/>
            <p:nvPr/>
          </p:nvSpPr>
          <p:spPr>
            <a:xfrm>
              <a:off x="2785491"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8" name="Freeform 258"/>
            <p:cNvSpPr/>
            <p:nvPr/>
          </p:nvSpPr>
          <p:spPr>
            <a:xfrm>
              <a:off x="2785491"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9" name="Freeform 259"/>
            <p:cNvSpPr/>
            <p:nvPr/>
          </p:nvSpPr>
          <p:spPr>
            <a:xfrm>
              <a:off x="2785491"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0" name="Freeform 260"/>
            <p:cNvSpPr/>
            <p:nvPr/>
          </p:nvSpPr>
          <p:spPr>
            <a:xfrm>
              <a:off x="2785491"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1" name="Freeform 261"/>
            <p:cNvSpPr/>
            <p:nvPr/>
          </p:nvSpPr>
          <p:spPr>
            <a:xfrm>
              <a:off x="2785491"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2" name="Freeform 262"/>
            <p:cNvSpPr/>
            <p:nvPr/>
          </p:nvSpPr>
          <p:spPr>
            <a:xfrm>
              <a:off x="2785491"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3" name="Freeform 263"/>
            <p:cNvSpPr/>
            <p:nvPr/>
          </p:nvSpPr>
          <p:spPr>
            <a:xfrm>
              <a:off x="2785491"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4" name="Freeform 264"/>
            <p:cNvSpPr/>
            <p:nvPr/>
          </p:nvSpPr>
          <p:spPr>
            <a:xfrm>
              <a:off x="2785491"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5" name="Freeform 265"/>
            <p:cNvSpPr/>
            <p:nvPr/>
          </p:nvSpPr>
          <p:spPr>
            <a:xfrm>
              <a:off x="2785491"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6" name="Freeform 266"/>
            <p:cNvSpPr/>
            <p:nvPr/>
          </p:nvSpPr>
          <p:spPr>
            <a:xfrm>
              <a:off x="3064853"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7" name="Freeform 267"/>
            <p:cNvSpPr/>
            <p:nvPr/>
          </p:nvSpPr>
          <p:spPr>
            <a:xfrm>
              <a:off x="3064853"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8" name="Freeform 268"/>
            <p:cNvSpPr/>
            <p:nvPr/>
          </p:nvSpPr>
          <p:spPr>
            <a:xfrm>
              <a:off x="3064853"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69" name="Freeform 269"/>
            <p:cNvSpPr/>
            <p:nvPr/>
          </p:nvSpPr>
          <p:spPr>
            <a:xfrm>
              <a:off x="3064853"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0" name="Freeform 270"/>
            <p:cNvSpPr/>
            <p:nvPr/>
          </p:nvSpPr>
          <p:spPr>
            <a:xfrm>
              <a:off x="3064853"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1" name="Freeform 271"/>
            <p:cNvSpPr/>
            <p:nvPr/>
          </p:nvSpPr>
          <p:spPr>
            <a:xfrm>
              <a:off x="3064853"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2" name="Freeform 272"/>
            <p:cNvSpPr/>
            <p:nvPr/>
          </p:nvSpPr>
          <p:spPr>
            <a:xfrm>
              <a:off x="3064853"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3" name="Freeform 273"/>
            <p:cNvSpPr/>
            <p:nvPr/>
          </p:nvSpPr>
          <p:spPr>
            <a:xfrm>
              <a:off x="3064853"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4" name="Freeform 274"/>
            <p:cNvSpPr/>
            <p:nvPr/>
          </p:nvSpPr>
          <p:spPr>
            <a:xfrm>
              <a:off x="3064853"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5" name="Freeform 275"/>
            <p:cNvSpPr/>
            <p:nvPr/>
          </p:nvSpPr>
          <p:spPr>
            <a:xfrm>
              <a:off x="3064853"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6" name="Freeform 276"/>
            <p:cNvSpPr/>
            <p:nvPr/>
          </p:nvSpPr>
          <p:spPr>
            <a:xfrm>
              <a:off x="3064853"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7" name="Freeform 277"/>
            <p:cNvSpPr/>
            <p:nvPr/>
          </p:nvSpPr>
          <p:spPr>
            <a:xfrm>
              <a:off x="3064853"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8" name="Freeform 278"/>
            <p:cNvSpPr/>
            <p:nvPr/>
          </p:nvSpPr>
          <p:spPr>
            <a:xfrm>
              <a:off x="3064853"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79" name="Freeform 279"/>
            <p:cNvSpPr/>
            <p:nvPr/>
          </p:nvSpPr>
          <p:spPr>
            <a:xfrm>
              <a:off x="3064853"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0" name="Freeform 280"/>
            <p:cNvSpPr/>
            <p:nvPr/>
          </p:nvSpPr>
          <p:spPr>
            <a:xfrm>
              <a:off x="3064853"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1" name="Freeform 281"/>
            <p:cNvSpPr/>
            <p:nvPr/>
          </p:nvSpPr>
          <p:spPr>
            <a:xfrm>
              <a:off x="3064853"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2" name="Freeform 282"/>
            <p:cNvSpPr/>
            <p:nvPr/>
          </p:nvSpPr>
          <p:spPr>
            <a:xfrm>
              <a:off x="3064853"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3" name="Freeform 283"/>
            <p:cNvSpPr/>
            <p:nvPr/>
          </p:nvSpPr>
          <p:spPr>
            <a:xfrm>
              <a:off x="3064853"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4" name="Freeform 284"/>
            <p:cNvSpPr/>
            <p:nvPr/>
          </p:nvSpPr>
          <p:spPr>
            <a:xfrm>
              <a:off x="3064853"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5" name="Freeform 285"/>
            <p:cNvSpPr/>
            <p:nvPr/>
          </p:nvSpPr>
          <p:spPr>
            <a:xfrm>
              <a:off x="3064853"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6" name="Freeform 286"/>
            <p:cNvSpPr/>
            <p:nvPr/>
          </p:nvSpPr>
          <p:spPr>
            <a:xfrm>
              <a:off x="3064853"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7" name="Freeform 287"/>
            <p:cNvSpPr/>
            <p:nvPr/>
          </p:nvSpPr>
          <p:spPr>
            <a:xfrm>
              <a:off x="3064853"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8" name="Freeform 288"/>
            <p:cNvSpPr/>
            <p:nvPr/>
          </p:nvSpPr>
          <p:spPr>
            <a:xfrm>
              <a:off x="3064853"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89" name="Freeform 289"/>
            <p:cNvSpPr/>
            <p:nvPr/>
          </p:nvSpPr>
          <p:spPr>
            <a:xfrm>
              <a:off x="3064853"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0" name="Freeform 290"/>
            <p:cNvSpPr/>
            <p:nvPr/>
          </p:nvSpPr>
          <p:spPr>
            <a:xfrm>
              <a:off x="3064853"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1" name="Freeform 291"/>
            <p:cNvSpPr/>
            <p:nvPr/>
          </p:nvSpPr>
          <p:spPr>
            <a:xfrm>
              <a:off x="3064853"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2" name="Freeform 292"/>
            <p:cNvSpPr/>
            <p:nvPr/>
          </p:nvSpPr>
          <p:spPr>
            <a:xfrm>
              <a:off x="3064853"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3" name="Freeform 293"/>
            <p:cNvSpPr/>
            <p:nvPr/>
          </p:nvSpPr>
          <p:spPr>
            <a:xfrm>
              <a:off x="3064853"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4" name="Freeform 294"/>
            <p:cNvSpPr/>
            <p:nvPr/>
          </p:nvSpPr>
          <p:spPr>
            <a:xfrm>
              <a:off x="3064853"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5" name="Freeform 295"/>
            <p:cNvSpPr/>
            <p:nvPr/>
          </p:nvSpPr>
          <p:spPr>
            <a:xfrm>
              <a:off x="3064853"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6" name="Freeform 296"/>
            <p:cNvSpPr/>
            <p:nvPr/>
          </p:nvSpPr>
          <p:spPr>
            <a:xfrm>
              <a:off x="3064853"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7" name="Freeform 297"/>
            <p:cNvSpPr/>
            <p:nvPr/>
          </p:nvSpPr>
          <p:spPr>
            <a:xfrm>
              <a:off x="3064853"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8" name="Freeform 298"/>
            <p:cNvSpPr/>
            <p:nvPr/>
          </p:nvSpPr>
          <p:spPr>
            <a:xfrm>
              <a:off x="3064853"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99" name="Freeform 299"/>
            <p:cNvSpPr/>
            <p:nvPr/>
          </p:nvSpPr>
          <p:spPr>
            <a:xfrm>
              <a:off x="3064853"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0" name="Freeform 300"/>
            <p:cNvSpPr/>
            <p:nvPr/>
          </p:nvSpPr>
          <p:spPr>
            <a:xfrm>
              <a:off x="3064853"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1" name="Freeform 301"/>
            <p:cNvSpPr/>
            <p:nvPr/>
          </p:nvSpPr>
          <p:spPr>
            <a:xfrm>
              <a:off x="3064853"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2" name="Freeform 302"/>
            <p:cNvSpPr/>
            <p:nvPr/>
          </p:nvSpPr>
          <p:spPr>
            <a:xfrm>
              <a:off x="3064853"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3" name="Freeform 303"/>
            <p:cNvSpPr/>
            <p:nvPr/>
          </p:nvSpPr>
          <p:spPr>
            <a:xfrm>
              <a:off x="3064853"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4" name="Freeform 304"/>
            <p:cNvSpPr/>
            <p:nvPr/>
          </p:nvSpPr>
          <p:spPr>
            <a:xfrm>
              <a:off x="3064853"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5" name="Freeform 305"/>
            <p:cNvSpPr/>
            <p:nvPr/>
          </p:nvSpPr>
          <p:spPr>
            <a:xfrm>
              <a:off x="3064853"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6" name="Freeform 306"/>
            <p:cNvSpPr/>
            <p:nvPr/>
          </p:nvSpPr>
          <p:spPr>
            <a:xfrm>
              <a:off x="3064853"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7" name="Freeform 307"/>
            <p:cNvSpPr/>
            <p:nvPr/>
          </p:nvSpPr>
          <p:spPr>
            <a:xfrm>
              <a:off x="3064853"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8" name="Freeform 308"/>
            <p:cNvSpPr/>
            <p:nvPr/>
          </p:nvSpPr>
          <p:spPr>
            <a:xfrm>
              <a:off x="3064853"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09" name="Freeform 309"/>
            <p:cNvSpPr/>
            <p:nvPr/>
          </p:nvSpPr>
          <p:spPr>
            <a:xfrm>
              <a:off x="3064853"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0" name="Freeform 310"/>
            <p:cNvSpPr/>
            <p:nvPr/>
          </p:nvSpPr>
          <p:spPr>
            <a:xfrm>
              <a:off x="3064853"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1" name="Freeform 311"/>
            <p:cNvSpPr/>
            <p:nvPr/>
          </p:nvSpPr>
          <p:spPr>
            <a:xfrm>
              <a:off x="3064853"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2" name="Freeform 312"/>
            <p:cNvSpPr/>
            <p:nvPr/>
          </p:nvSpPr>
          <p:spPr>
            <a:xfrm>
              <a:off x="3064853"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3" name="Freeform 313"/>
            <p:cNvSpPr/>
            <p:nvPr/>
          </p:nvSpPr>
          <p:spPr>
            <a:xfrm>
              <a:off x="3064853"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4" name="Freeform 314"/>
            <p:cNvSpPr/>
            <p:nvPr/>
          </p:nvSpPr>
          <p:spPr>
            <a:xfrm>
              <a:off x="3064853"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5" name="Freeform 315"/>
            <p:cNvSpPr/>
            <p:nvPr/>
          </p:nvSpPr>
          <p:spPr>
            <a:xfrm>
              <a:off x="3064853"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6" name="Freeform 316"/>
            <p:cNvSpPr/>
            <p:nvPr/>
          </p:nvSpPr>
          <p:spPr>
            <a:xfrm>
              <a:off x="3345831"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7" name="Freeform 317"/>
            <p:cNvSpPr/>
            <p:nvPr/>
          </p:nvSpPr>
          <p:spPr>
            <a:xfrm>
              <a:off x="3345831"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8" name="Freeform 318"/>
            <p:cNvSpPr/>
            <p:nvPr/>
          </p:nvSpPr>
          <p:spPr>
            <a:xfrm>
              <a:off x="3345831"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19" name="Freeform 319"/>
            <p:cNvSpPr/>
            <p:nvPr/>
          </p:nvSpPr>
          <p:spPr>
            <a:xfrm>
              <a:off x="3345831"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0" name="Freeform 320"/>
            <p:cNvSpPr/>
            <p:nvPr/>
          </p:nvSpPr>
          <p:spPr>
            <a:xfrm>
              <a:off x="3345831"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1" name="Freeform 321"/>
            <p:cNvSpPr/>
            <p:nvPr/>
          </p:nvSpPr>
          <p:spPr>
            <a:xfrm>
              <a:off x="3345831"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2" name="Freeform 322"/>
            <p:cNvSpPr/>
            <p:nvPr/>
          </p:nvSpPr>
          <p:spPr>
            <a:xfrm>
              <a:off x="3345831"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3" name="Freeform 323"/>
            <p:cNvSpPr/>
            <p:nvPr/>
          </p:nvSpPr>
          <p:spPr>
            <a:xfrm>
              <a:off x="3345831"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4" name="Freeform 324"/>
            <p:cNvSpPr/>
            <p:nvPr/>
          </p:nvSpPr>
          <p:spPr>
            <a:xfrm>
              <a:off x="3345831"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5" name="Freeform 325"/>
            <p:cNvSpPr/>
            <p:nvPr/>
          </p:nvSpPr>
          <p:spPr>
            <a:xfrm>
              <a:off x="3345831"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6" name="Freeform 326"/>
            <p:cNvSpPr/>
            <p:nvPr/>
          </p:nvSpPr>
          <p:spPr>
            <a:xfrm>
              <a:off x="3345831"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7" name="Freeform 327"/>
            <p:cNvSpPr/>
            <p:nvPr/>
          </p:nvSpPr>
          <p:spPr>
            <a:xfrm>
              <a:off x="3345831"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8" name="Freeform 328"/>
            <p:cNvSpPr/>
            <p:nvPr/>
          </p:nvSpPr>
          <p:spPr>
            <a:xfrm>
              <a:off x="3345831"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29" name="Freeform 329"/>
            <p:cNvSpPr/>
            <p:nvPr/>
          </p:nvSpPr>
          <p:spPr>
            <a:xfrm>
              <a:off x="3345831"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0" name="Freeform 330"/>
            <p:cNvSpPr/>
            <p:nvPr/>
          </p:nvSpPr>
          <p:spPr>
            <a:xfrm>
              <a:off x="3345831"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1" name="Freeform 331"/>
            <p:cNvSpPr/>
            <p:nvPr/>
          </p:nvSpPr>
          <p:spPr>
            <a:xfrm>
              <a:off x="3345831"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2" name="Freeform 332"/>
            <p:cNvSpPr/>
            <p:nvPr/>
          </p:nvSpPr>
          <p:spPr>
            <a:xfrm>
              <a:off x="3345831"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3" name="Freeform 333"/>
            <p:cNvSpPr/>
            <p:nvPr/>
          </p:nvSpPr>
          <p:spPr>
            <a:xfrm>
              <a:off x="3345831"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4" name="Freeform 334"/>
            <p:cNvSpPr/>
            <p:nvPr/>
          </p:nvSpPr>
          <p:spPr>
            <a:xfrm>
              <a:off x="3345831"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5" name="Freeform 335"/>
            <p:cNvSpPr/>
            <p:nvPr/>
          </p:nvSpPr>
          <p:spPr>
            <a:xfrm>
              <a:off x="3345831"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6" name="Freeform 336"/>
            <p:cNvSpPr/>
            <p:nvPr/>
          </p:nvSpPr>
          <p:spPr>
            <a:xfrm>
              <a:off x="3345831"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7" name="Freeform 337"/>
            <p:cNvSpPr/>
            <p:nvPr/>
          </p:nvSpPr>
          <p:spPr>
            <a:xfrm>
              <a:off x="3345831"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8" name="Freeform 338"/>
            <p:cNvSpPr/>
            <p:nvPr/>
          </p:nvSpPr>
          <p:spPr>
            <a:xfrm>
              <a:off x="3345831"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39" name="Freeform 339"/>
            <p:cNvSpPr/>
            <p:nvPr/>
          </p:nvSpPr>
          <p:spPr>
            <a:xfrm>
              <a:off x="3345831"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0" name="Freeform 340"/>
            <p:cNvSpPr/>
            <p:nvPr/>
          </p:nvSpPr>
          <p:spPr>
            <a:xfrm>
              <a:off x="3345831"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1" name="Freeform 341"/>
            <p:cNvSpPr/>
            <p:nvPr/>
          </p:nvSpPr>
          <p:spPr>
            <a:xfrm>
              <a:off x="3345831"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2" name="Freeform 342"/>
            <p:cNvSpPr/>
            <p:nvPr/>
          </p:nvSpPr>
          <p:spPr>
            <a:xfrm>
              <a:off x="3345831"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3" name="Freeform 343"/>
            <p:cNvSpPr/>
            <p:nvPr/>
          </p:nvSpPr>
          <p:spPr>
            <a:xfrm>
              <a:off x="3345831"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4" name="Freeform 344"/>
            <p:cNvSpPr/>
            <p:nvPr/>
          </p:nvSpPr>
          <p:spPr>
            <a:xfrm>
              <a:off x="3345831"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5" name="Freeform 345"/>
            <p:cNvSpPr/>
            <p:nvPr/>
          </p:nvSpPr>
          <p:spPr>
            <a:xfrm>
              <a:off x="3345831"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6" name="Freeform 346"/>
            <p:cNvSpPr/>
            <p:nvPr/>
          </p:nvSpPr>
          <p:spPr>
            <a:xfrm>
              <a:off x="3345831"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7" name="Freeform 347"/>
            <p:cNvSpPr/>
            <p:nvPr/>
          </p:nvSpPr>
          <p:spPr>
            <a:xfrm>
              <a:off x="3345831"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8" name="Freeform 348"/>
            <p:cNvSpPr/>
            <p:nvPr/>
          </p:nvSpPr>
          <p:spPr>
            <a:xfrm>
              <a:off x="3345831"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49" name="Freeform 349"/>
            <p:cNvSpPr/>
            <p:nvPr/>
          </p:nvSpPr>
          <p:spPr>
            <a:xfrm>
              <a:off x="3345831"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0" name="Freeform 350"/>
            <p:cNvSpPr/>
            <p:nvPr/>
          </p:nvSpPr>
          <p:spPr>
            <a:xfrm>
              <a:off x="3345831"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1" name="Freeform 351"/>
            <p:cNvSpPr/>
            <p:nvPr/>
          </p:nvSpPr>
          <p:spPr>
            <a:xfrm>
              <a:off x="3345831"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2" name="Freeform 352"/>
            <p:cNvSpPr/>
            <p:nvPr/>
          </p:nvSpPr>
          <p:spPr>
            <a:xfrm>
              <a:off x="3345831"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3" name="Freeform 353"/>
            <p:cNvSpPr/>
            <p:nvPr/>
          </p:nvSpPr>
          <p:spPr>
            <a:xfrm>
              <a:off x="3345831"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4" name="Freeform 354"/>
            <p:cNvSpPr/>
            <p:nvPr/>
          </p:nvSpPr>
          <p:spPr>
            <a:xfrm>
              <a:off x="3345831"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5" name="Freeform 355"/>
            <p:cNvSpPr/>
            <p:nvPr/>
          </p:nvSpPr>
          <p:spPr>
            <a:xfrm>
              <a:off x="3345831"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6" name="Freeform 356"/>
            <p:cNvSpPr/>
            <p:nvPr/>
          </p:nvSpPr>
          <p:spPr>
            <a:xfrm>
              <a:off x="3345831"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7" name="Freeform 357"/>
            <p:cNvSpPr/>
            <p:nvPr/>
          </p:nvSpPr>
          <p:spPr>
            <a:xfrm>
              <a:off x="3345831"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8" name="Freeform 358"/>
            <p:cNvSpPr/>
            <p:nvPr/>
          </p:nvSpPr>
          <p:spPr>
            <a:xfrm>
              <a:off x="3345831"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9" name="Freeform 359"/>
            <p:cNvSpPr/>
            <p:nvPr/>
          </p:nvSpPr>
          <p:spPr>
            <a:xfrm>
              <a:off x="3345831"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0" name="Freeform 360"/>
            <p:cNvSpPr/>
            <p:nvPr/>
          </p:nvSpPr>
          <p:spPr>
            <a:xfrm>
              <a:off x="3345831"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1" name="Freeform 361"/>
            <p:cNvSpPr/>
            <p:nvPr/>
          </p:nvSpPr>
          <p:spPr>
            <a:xfrm>
              <a:off x="3345831"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2" name="Freeform 362"/>
            <p:cNvSpPr/>
            <p:nvPr/>
          </p:nvSpPr>
          <p:spPr>
            <a:xfrm>
              <a:off x="3345831"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3" name="Freeform 363"/>
            <p:cNvSpPr/>
            <p:nvPr/>
          </p:nvSpPr>
          <p:spPr>
            <a:xfrm>
              <a:off x="3345831"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4" name="Freeform 364"/>
            <p:cNvSpPr/>
            <p:nvPr/>
          </p:nvSpPr>
          <p:spPr>
            <a:xfrm>
              <a:off x="3345831"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5" name="Freeform 365"/>
            <p:cNvSpPr/>
            <p:nvPr/>
          </p:nvSpPr>
          <p:spPr>
            <a:xfrm>
              <a:off x="3345831"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6" name="Freeform 366"/>
            <p:cNvSpPr/>
            <p:nvPr/>
          </p:nvSpPr>
          <p:spPr>
            <a:xfrm>
              <a:off x="3625193"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7" name="Freeform 367"/>
            <p:cNvSpPr/>
            <p:nvPr/>
          </p:nvSpPr>
          <p:spPr>
            <a:xfrm>
              <a:off x="3625193"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8" name="Freeform 368"/>
            <p:cNvSpPr/>
            <p:nvPr/>
          </p:nvSpPr>
          <p:spPr>
            <a:xfrm>
              <a:off x="3625193"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69" name="Freeform 369"/>
            <p:cNvSpPr/>
            <p:nvPr/>
          </p:nvSpPr>
          <p:spPr>
            <a:xfrm>
              <a:off x="3625193"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0" name="Freeform 370"/>
            <p:cNvSpPr/>
            <p:nvPr/>
          </p:nvSpPr>
          <p:spPr>
            <a:xfrm>
              <a:off x="3625193"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1" name="Freeform 371"/>
            <p:cNvSpPr/>
            <p:nvPr/>
          </p:nvSpPr>
          <p:spPr>
            <a:xfrm>
              <a:off x="3625193"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2" name="Freeform 372"/>
            <p:cNvSpPr/>
            <p:nvPr/>
          </p:nvSpPr>
          <p:spPr>
            <a:xfrm>
              <a:off x="3625193"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3" name="Freeform 373"/>
            <p:cNvSpPr/>
            <p:nvPr/>
          </p:nvSpPr>
          <p:spPr>
            <a:xfrm>
              <a:off x="3625193"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4" name="Freeform 374"/>
            <p:cNvSpPr/>
            <p:nvPr/>
          </p:nvSpPr>
          <p:spPr>
            <a:xfrm>
              <a:off x="3625193"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5" name="Freeform 375"/>
            <p:cNvSpPr/>
            <p:nvPr/>
          </p:nvSpPr>
          <p:spPr>
            <a:xfrm>
              <a:off x="3625193"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6" name="Freeform 376"/>
            <p:cNvSpPr/>
            <p:nvPr/>
          </p:nvSpPr>
          <p:spPr>
            <a:xfrm>
              <a:off x="3625193"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7" name="Freeform 377"/>
            <p:cNvSpPr/>
            <p:nvPr/>
          </p:nvSpPr>
          <p:spPr>
            <a:xfrm>
              <a:off x="3625193"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8" name="Freeform 378"/>
            <p:cNvSpPr/>
            <p:nvPr/>
          </p:nvSpPr>
          <p:spPr>
            <a:xfrm>
              <a:off x="3625193"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9" name="Freeform 379"/>
            <p:cNvSpPr/>
            <p:nvPr/>
          </p:nvSpPr>
          <p:spPr>
            <a:xfrm>
              <a:off x="3625193"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0" name="Freeform 380"/>
            <p:cNvSpPr/>
            <p:nvPr/>
          </p:nvSpPr>
          <p:spPr>
            <a:xfrm>
              <a:off x="3625193"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1" name="Freeform 381"/>
            <p:cNvSpPr/>
            <p:nvPr/>
          </p:nvSpPr>
          <p:spPr>
            <a:xfrm>
              <a:off x="3625193"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2" name="Freeform 382"/>
            <p:cNvSpPr/>
            <p:nvPr/>
          </p:nvSpPr>
          <p:spPr>
            <a:xfrm>
              <a:off x="3625193"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3" name="Freeform 383"/>
            <p:cNvSpPr/>
            <p:nvPr/>
          </p:nvSpPr>
          <p:spPr>
            <a:xfrm>
              <a:off x="3625193"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4" name="Freeform 384"/>
            <p:cNvSpPr/>
            <p:nvPr/>
          </p:nvSpPr>
          <p:spPr>
            <a:xfrm>
              <a:off x="3625193"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5" name="Freeform 385"/>
            <p:cNvSpPr/>
            <p:nvPr/>
          </p:nvSpPr>
          <p:spPr>
            <a:xfrm>
              <a:off x="3625193"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6" name="Freeform 386"/>
            <p:cNvSpPr/>
            <p:nvPr/>
          </p:nvSpPr>
          <p:spPr>
            <a:xfrm>
              <a:off x="3625193"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7" name="Freeform 387"/>
            <p:cNvSpPr/>
            <p:nvPr/>
          </p:nvSpPr>
          <p:spPr>
            <a:xfrm>
              <a:off x="3625193"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8" name="Freeform 388"/>
            <p:cNvSpPr/>
            <p:nvPr/>
          </p:nvSpPr>
          <p:spPr>
            <a:xfrm>
              <a:off x="3625193"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89" name="Freeform 389"/>
            <p:cNvSpPr/>
            <p:nvPr/>
          </p:nvSpPr>
          <p:spPr>
            <a:xfrm>
              <a:off x="3625193"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0" name="Freeform 390"/>
            <p:cNvSpPr/>
            <p:nvPr/>
          </p:nvSpPr>
          <p:spPr>
            <a:xfrm>
              <a:off x="3625193"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1" name="Freeform 391"/>
            <p:cNvSpPr/>
            <p:nvPr/>
          </p:nvSpPr>
          <p:spPr>
            <a:xfrm>
              <a:off x="3625193"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2" name="Freeform 392"/>
            <p:cNvSpPr/>
            <p:nvPr/>
          </p:nvSpPr>
          <p:spPr>
            <a:xfrm>
              <a:off x="3625193"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3" name="Freeform 393"/>
            <p:cNvSpPr/>
            <p:nvPr/>
          </p:nvSpPr>
          <p:spPr>
            <a:xfrm>
              <a:off x="3625193"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4" name="Freeform 394"/>
            <p:cNvSpPr/>
            <p:nvPr/>
          </p:nvSpPr>
          <p:spPr>
            <a:xfrm>
              <a:off x="3625193"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5" name="Freeform 395"/>
            <p:cNvSpPr/>
            <p:nvPr/>
          </p:nvSpPr>
          <p:spPr>
            <a:xfrm>
              <a:off x="3625193"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6" name="Freeform 396"/>
            <p:cNvSpPr/>
            <p:nvPr/>
          </p:nvSpPr>
          <p:spPr>
            <a:xfrm>
              <a:off x="3625193"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7" name="Freeform 397"/>
            <p:cNvSpPr/>
            <p:nvPr/>
          </p:nvSpPr>
          <p:spPr>
            <a:xfrm>
              <a:off x="3625193"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8" name="Freeform 398"/>
            <p:cNvSpPr/>
            <p:nvPr/>
          </p:nvSpPr>
          <p:spPr>
            <a:xfrm>
              <a:off x="3625193"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99" name="Freeform 399"/>
            <p:cNvSpPr/>
            <p:nvPr/>
          </p:nvSpPr>
          <p:spPr>
            <a:xfrm>
              <a:off x="3625193"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0" name="Freeform 400"/>
            <p:cNvSpPr/>
            <p:nvPr/>
          </p:nvSpPr>
          <p:spPr>
            <a:xfrm>
              <a:off x="3625193"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1" name="Freeform 401"/>
            <p:cNvSpPr/>
            <p:nvPr/>
          </p:nvSpPr>
          <p:spPr>
            <a:xfrm>
              <a:off x="3625193"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2" name="Freeform 402"/>
            <p:cNvSpPr/>
            <p:nvPr/>
          </p:nvSpPr>
          <p:spPr>
            <a:xfrm>
              <a:off x="3625193"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3" name="Freeform 403"/>
            <p:cNvSpPr/>
            <p:nvPr/>
          </p:nvSpPr>
          <p:spPr>
            <a:xfrm>
              <a:off x="3625193"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4" name="Freeform 404"/>
            <p:cNvSpPr/>
            <p:nvPr/>
          </p:nvSpPr>
          <p:spPr>
            <a:xfrm>
              <a:off x="3625193"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5" name="Freeform 405"/>
            <p:cNvSpPr/>
            <p:nvPr/>
          </p:nvSpPr>
          <p:spPr>
            <a:xfrm>
              <a:off x="3625193"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6" name="Freeform 406"/>
            <p:cNvSpPr/>
            <p:nvPr/>
          </p:nvSpPr>
          <p:spPr>
            <a:xfrm>
              <a:off x="3625193"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7" name="Freeform 407"/>
            <p:cNvSpPr/>
            <p:nvPr/>
          </p:nvSpPr>
          <p:spPr>
            <a:xfrm>
              <a:off x="3625193"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8" name="Freeform 408"/>
            <p:cNvSpPr/>
            <p:nvPr/>
          </p:nvSpPr>
          <p:spPr>
            <a:xfrm>
              <a:off x="3625193"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09" name="Freeform 409"/>
            <p:cNvSpPr/>
            <p:nvPr/>
          </p:nvSpPr>
          <p:spPr>
            <a:xfrm>
              <a:off x="3625193"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0" name="Freeform 410"/>
            <p:cNvSpPr/>
            <p:nvPr/>
          </p:nvSpPr>
          <p:spPr>
            <a:xfrm>
              <a:off x="3625193"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1" name="Freeform 411"/>
            <p:cNvSpPr/>
            <p:nvPr/>
          </p:nvSpPr>
          <p:spPr>
            <a:xfrm>
              <a:off x="3625193"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2" name="Freeform 412"/>
            <p:cNvSpPr/>
            <p:nvPr/>
          </p:nvSpPr>
          <p:spPr>
            <a:xfrm>
              <a:off x="3625193"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3" name="Freeform 413"/>
            <p:cNvSpPr/>
            <p:nvPr/>
          </p:nvSpPr>
          <p:spPr>
            <a:xfrm>
              <a:off x="3625193"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4" name="Freeform 414"/>
            <p:cNvSpPr/>
            <p:nvPr/>
          </p:nvSpPr>
          <p:spPr>
            <a:xfrm>
              <a:off x="3625193"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5" name="Freeform 415"/>
            <p:cNvSpPr/>
            <p:nvPr/>
          </p:nvSpPr>
          <p:spPr>
            <a:xfrm>
              <a:off x="3625193"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6" name="Freeform 416"/>
            <p:cNvSpPr/>
            <p:nvPr/>
          </p:nvSpPr>
          <p:spPr>
            <a:xfrm>
              <a:off x="3906170"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7" name="Freeform 417"/>
            <p:cNvSpPr/>
            <p:nvPr/>
          </p:nvSpPr>
          <p:spPr>
            <a:xfrm>
              <a:off x="3906170"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8" name="Freeform 418"/>
            <p:cNvSpPr/>
            <p:nvPr/>
          </p:nvSpPr>
          <p:spPr>
            <a:xfrm>
              <a:off x="3906170"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19" name="Freeform 419"/>
            <p:cNvSpPr/>
            <p:nvPr/>
          </p:nvSpPr>
          <p:spPr>
            <a:xfrm>
              <a:off x="3906170"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0" name="Freeform 420"/>
            <p:cNvSpPr/>
            <p:nvPr/>
          </p:nvSpPr>
          <p:spPr>
            <a:xfrm>
              <a:off x="3906170"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1" name="Freeform 421"/>
            <p:cNvSpPr/>
            <p:nvPr/>
          </p:nvSpPr>
          <p:spPr>
            <a:xfrm>
              <a:off x="3906170"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2" name="Freeform 422"/>
            <p:cNvSpPr/>
            <p:nvPr/>
          </p:nvSpPr>
          <p:spPr>
            <a:xfrm>
              <a:off x="3906170"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3" name="Freeform 423"/>
            <p:cNvSpPr/>
            <p:nvPr/>
          </p:nvSpPr>
          <p:spPr>
            <a:xfrm>
              <a:off x="3906170"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4" name="Freeform 424"/>
            <p:cNvSpPr/>
            <p:nvPr/>
          </p:nvSpPr>
          <p:spPr>
            <a:xfrm>
              <a:off x="3906170"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5" name="Freeform 425"/>
            <p:cNvSpPr/>
            <p:nvPr/>
          </p:nvSpPr>
          <p:spPr>
            <a:xfrm>
              <a:off x="3906170"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6" name="Freeform 426"/>
            <p:cNvSpPr/>
            <p:nvPr/>
          </p:nvSpPr>
          <p:spPr>
            <a:xfrm>
              <a:off x="3906170"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7" name="Freeform 427"/>
            <p:cNvSpPr/>
            <p:nvPr/>
          </p:nvSpPr>
          <p:spPr>
            <a:xfrm>
              <a:off x="3906170"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8" name="Freeform 428"/>
            <p:cNvSpPr/>
            <p:nvPr/>
          </p:nvSpPr>
          <p:spPr>
            <a:xfrm>
              <a:off x="3906170"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9" name="Freeform 429"/>
            <p:cNvSpPr/>
            <p:nvPr/>
          </p:nvSpPr>
          <p:spPr>
            <a:xfrm>
              <a:off x="3906170"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0" name="Freeform 430"/>
            <p:cNvSpPr/>
            <p:nvPr/>
          </p:nvSpPr>
          <p:spPr>
            <a:xfrm>
              <a:off x="3906170"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1" name="Freeform 431"/>
            <p:cNvSpPr/>
            <p:nvPr/>
          </p:nvSpPr>
          <p:spPr>
            <a:xfrm>
              <a:off x="3906170"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2" name="Freeform 432"/>
            <p:cNvSpPr/>
            <p:nvPr/>
          </p:nvSpPr>
          <p:spPr>
            <a:xfrm>
              <a:off x="3906170"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3" name="Freeform 433"/>
            <p:cNvSpPr/>
            <p:nvPr/>
          </p:nvSpPr>
          <p:spPr>
            <a:xfrm>
              <a:off x="3906170"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4" name="Freeform 434"/>
            <p:cNvSpPr/>
            <p:nvPr/>
          </p:nvSpPr>
          <p:spPr>
            <a:xfrm>
              <a:off x="3906170"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5" name="Freeform 435"/>
            <p:cNvSpPr/>
            <p:nvPr/>
          </p:nvSpPr>
          <p:spPr>
            <a:xfrm>
              <a:off x="3906170"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6" name="Freeform 436"/>
            <p:cNvSpPr/>
            <p:nvPr/>
          </p:nvSpPr>
          <p:spPr>
            <a:xfrm>
              <a:off x="3906170"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7" name="Freeform 437"/>
            <p:cNvSpPr/>
            <p:nvPr/>
          </p:nvSpPr>
          <p:spPr>
            <a:xfrm>
              <a:off x="3906170"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8" name="Freeform 438"/>
            <p:cNvSpPr/>
            <p:nvPr/>
          </p:nvSpPr>
          <p:spPr>
            <a:xfrm>
              <a:off x="3906170"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39" name="Freeform 439"/>
            <p:cNvSpPr/>
            <p:nvPr/>
          </p:nvSpPr>
          <p:spPr>
            <a:xfrm>
              <a:off x="3906170"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0" name="Freeform 440"/>
            <p:cNvSpPr/>
            <p:nvPr/>
          </p:nvSpPr>
          <p:spPr>
            <a:xfrm>
              <a:off x="3906170"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1" name="Freeform 441"/>
            <p:cNvSpPr/>
            <p:nvPr/>
          </p:nvSpPr>
          <p:spPr>
            <a:xfrm>
              <a:off x="3906170"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2" name="Freeform 442"/>
            <p:cNvSpPr/>
            <p:nvPr/>
          </p:nvSpPr>
          <p:spPr>
            <a:xfrm>
              <a:off x="3906170"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3" name="Freeform 443"/>
            <p:cNvSpPr/>
            <p:nvPr/>
          </p:nvSpPr>
          <p:spPr>
            <a:xfrm>
              <a:off x="3906170"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4" name="Freeform 444"/>
            <p:cNvSpPr/>
            <p:nvPr/>
          </p:nvSpPr>
          <p:spPr>
            <a:xfrm>
              <a:off x="3906170"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5" name="Freeform 445"/>
            <p:cNvSpPr/>
            <p:nvPr/>
          </p:nvSpPr>
          <p:spPr>
            <a:xfrm>
              <a:off x="3906170"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6" name="Freeform 446"/>
            <p:cNvSpPr/>
            <p:nvPr/>
          </p:nvSpPr>
          <p:spPr>
            <a:xfrm>
              <a:off x="3906170"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7" name="Freeform 447"/>
            <p:cNvSpPr/>
            <p:nvPr/>
          </p:nvSpPr>
          <p:spPr>
            <a:xfrm>
              <a:off x="3906170"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8" name="Freeform 448"/>
            <p:cNvSpPr/>
            <p:nvPr/>
          </p:nvSpPr>
          <p:spPr>
            <a:xfrm>
              <a:off x="3906170"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49" name="Freeform 449"/>
            <p:cNvSpPr/>
            <p:nvPr/>
          </p:nvSpPr>
          <p:spPr>
            <a:xfrm>
              <a:off x="3906170"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0" name="Freeform 450"/>
            <p:cNvSpPr/>
            <p:nvPr/>
          </p:nvSpPr>
          <p:spPr>
            <a:xfrm>
              <a:off x="3906170"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1" name="Freeform 451"/>
            <p:cNvSpPr/>
            <p:nvPr/>
          </p:nvSpPr>
          <p:spPr>
            <a:xfrm>
              <a:off x="3906170"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2" name="Freeform 452"/>
            <p:cNvSpPr/>
            <p:nvPr/>
          </p:nvSpPr>
          <p:spPr>
            <a:xfrm>
              <a:off x="3906170"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3" name="Freeform 453"/>
            <p:cNvSpPr/>
            <p:nvPr/>
          </p:nvSpPr>
          <p:spPr>
            <a:xfrm>
              <a:off x="3906170"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4" name="Freeform 454"/>
            <p:cNvSpPr/>
            <p:nvPr/>
          </p:nvSpPr>
          <p:spPr>
            <a:xfrm>
              <a:off x="3906170"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5" name="Freeform 455"/>
            <p:cNvSpPr/>
            <p:nvPr/>
          </p:nvSpPr>
          <p:spPr>
            <a:xfrm>
              <a:off x="3906170"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6" name="Freeform 456"/>
            <p:cNvSpPr/>
            <p:nvPr/>
          </p:nvSpPr>
          <p:spPr>
            <a:xfrm>
              <a:off x="3906170"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7" name="Freeform 457"/>
            <p:cNvSpPr/>
            <p:nvPr/>
          </p:nvSpPr>
          <p:spPr>
            <a:xfrm>
              <a:off x="3906170"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8" name="Freeform 458"/>
            <p:cNvSpPr/>
            <p:nvPr/>
          </p:nvSpPr>
          <p:spPr>
            <a:xfrm>
              <a:off x="3906170"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59" name="Freeform 459"/>
            <p:cNvSpPr/>
            <p:nvPr/>
          </p:nvSpPr>
          <p:spPr>
            <a:xfrm>
              <a:off x="3906170"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0" name="Freeform 460"/>
            <p:cNvSpPr/>
            <p:nvPr/>
          </p:nvSpPr>
          <p:spPr>
            <a:xfrm>
              <a:off x="3906170"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1" name="Freeform 461"/>
            <p:cNvSpPr/>
            <p:nvPr/>
          </p:nvSpPr>
          <p:spPr>
            <a:xfrm>
              <a:off x="3906170"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2" name="Freeform 462"/>
            <p:cNvSpPr/>
            <p:nvPr/>
          </p:nvSpPr>
          <p:spPr>
            <a:xfrm>
              <a:off x="3906170"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3" name="Freeform 463"/>
            <p:cNvSpPr/>
            <p:nvPr/>
          </p:nvSpPr>
          <p:spPr>
            <a:xfrm>
              <a:off x="3906170"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4" name="Freeform 464"/>
            <p:cNvSpPr/>
            <p:nvPr/>
          </p:nvSpPr>
          <p:spPr>
            <a:xfrm>
              <a:off x="3906170"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5" name="Freeform 465"/>
            <p:cNvSpPr/>
            <p:nvPr/>
          </p:nvSpPr>
          <p:spPr>
            <a:xfrm>
              <a:off x="3906170"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6" name="Freeform 466"/>
            <p:cNvSpPr/>
            <p:nvPr/>
          </p:nvSpPr>
          <p:spPr>
            <a:xfrm>
              <a:off x="4185532"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7" name="Freeform 467"/>
            <p:cNvSpPr/>
            <p:nvPr/>
          </p:nvSpPr>
          <p:spPr>
            <a:xfrm>
              <a:off x="4185532"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8" name="Freeform 468"/>
            <p:cNvSpPr/>
            <p:nvPr/>
          </p:nvSpPr>
          <p:spPr>
            <a:xfrm>
              <a:off x="4185532"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9" name="Freeform 469"/>
            <p:cNvSpPr/>
            <p:nvPr/>
          </p:nvSpPr>
          <p:spPr>
            <a:xfrm>
              <a:off x="4185532"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0" name="Freeform 470"/>
            <p:cNvSpPr/>
            <p:nvPr/>
          </p:nvSpPr>
          <p:spPr>
            <a:xfrm>
              <a:off x="4185532"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1" name="Freeform 471"/>
            <p:cNvSpPr/>
            <p:nvPr/>
          </p:nvSpPr>
          <p:spPr>
            <a:xfrm>
              <a:off x="4185532"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2" name="Freeform 472"/>
            <p:cNvSpPr/>
            <p:nvPr/>
          </p:nvSpPr>
          <p:spPr>
            <a:xfrm>
              <a:off x="4185532"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3" name="Freeform 473"/>
            <p:cNvSpPr/>
            <p:nvPr/>
          </p:nvSpPr>
          <p:spPr>
            <a:xfrm>
              <a:off x="4185532"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4" name="Freeform 474"/>
            <p:cNvSpPr/>
            <p:nvPr/>
          </p:nvSpPr>
          <p:spPr>
            <a:xfrm>
              <a:off x="4185532"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5" name="Freeform 475"/>
            <p:cNvSpPr/>
            <p:nvPr/>
          </p:nvSpPr>
          <p:spPr>
            <a:xfrm>
              <a:off x="4185532"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6" name="Freeform 476"/>
            <p:cNvSpPr/>
            <p:nvPr/>
          </p:nvSpPr>
          <p:spPr>
            <a:xfrm>
              <a:off x="4185532"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7" name="Freeform 477"/>
            <p:cNvSpPr/>
            <p:nvPr/>
          </p:nvSpPr>
          <p:spPr>
            <a:xfrm>
              <a:off x="4185532"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8" name="Freeform 478"/>
            <p:cNvSpPr/>
            <p:nvPr/>
          </p:nvSpPr>
          <p:spPr>
            <a:xfrm>
              <a:off x="4185532"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79" name="Freeform 479"/>
            <p:cNvSpPr/>
            <p:nvPr/>
          </p:nvSpPr>
          <p:spPr>
            <a:xfrm>
              <a:off x="4185532"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0" name="Freeform 480"/>
            <p:cNvSpPr/>
            <p:nvPr/>
          </p:nvSpPr>
          <p:spPr>
            <a:xfrm>
              <a:off x="4185532"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1" name="Freeform 481"/>
            <p:cNvSpPr/>
            <p:nvPr/>
          </p:nvSpPr>
          <p:spPr>
            <a:xfrm>
              <a:off x="4185532"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2" name="Freeform 482"/>
            <p:cNvSpPr/>
            <p:nvPr/>
          </p:nvSpPr>
          <p:spPr>
            <a:xfrm>
              <a:off x="4185532"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3" name="Freeform 483"/>
            <p:cNvSpPr/>
            <p:nvPr/>
          </p:nvSpPr>
          <p:spPr>
            <a:xfrm>
              <a:off x="4185532"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4" name="Freeform 484"/>
            <p:cNvSpPr/>
            <p:nvPr/>
          </p:nvSpPr>
          <p:spPr>
            <a:xfrm>
              <a:off x="4185532"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5" name="Freeform 485"/>
            <p:cNvSpPr/>
            <p:nvPr/>
          </p:nvSpPr>
          <p:spPr>
            <a:xfrm>
              <a:off x="4185532"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6" name="Freeform 486"/>
            <p:cNvSpPr/>
            <p:nvPr/>
          </p:nvSpPr>
          <p:spPr>
            <a:xfrm>
              <a:off x="4185532"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7" name="Freeform 487"/>
            <p:cNvSpPr/>
            <p:nvPr/>
          </p:nvSpPr>
          <p:spPr>
            <a:xfrm>
              <a:off x="4185532"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8" name="Freeform 488"/>
            <p:cNvSpPr/>
            <p:nvPr/>
          </p:nvSpPr>
          <p:spPr>
            <a:xfrm>
              <a:off x="4185532"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89" name="Freeform 489"/>
            <p:cNvSpPr/>
            <p:nvPr/>
          </p:nvSpPr>
          <p:spPr>
            <a:xfrm>
              <a:off x="4185532"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0" name="Freeform 490"/>
            <p:cNvSpPr/>
            <p:nvPr/>
          </p:nvSpPr>
          <p:spPr>
            <a:xfrm>
              <a:off x="4185532"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1" name="Freeform 491"/>
            <p:cNvSpPr/>
            <p:nvPr/>
          </p:nvSpPr>
          <p:spPr>
            <a:xfrm>
              <a:off x="4185532"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2" name="Freeform 492"/>
            <p:cNvSpPr/>
            <p:nvPr/>
          </p:nvSpPr>
          <p:spPr>
            <a:xfrm>
              <a:off x="4185532"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3" name="Freeform 493"/>
            <p:cNvSpPr/>
            <p:nvPr/>
          </p:nvSpPr>
          <p:spPr>
            <a:xfrm>
              <a:off x="4185532"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4" name="Freeform 494"/>
            <p:cNvSpPr/>
            <p:nvPr/>
          </p:nvSpPr>
          <p:spPr>
            <a:xfrm>
              <a:off x="4185532"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5" name="Freeform 495"/>
            <p:cNvSpPr/>
            <p:nvPr/>
          </p:nvSpPr>
          <p:spPr>
            <a:xfrm>
              <a:off x="4185532"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6" name="Freeform 496"/>
            <p:cNvSpPr/>
            <p:nvPr/>
          </p:nvSpPr>
          <p:spPr>
            <a:xfrm>
              <a:off x="4185532"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7" name="Freeform 497"/>
            <p:cNvSpPr/>
            <p:nvPr/>
          </p:nvSpPr>
          <p:spPr>
            <a:xfrm>
              <a:off x="4185532"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8" name="Freeform 498"/>
            <p:cNvSpPr/>
            <p:nvPr/>
          </p:nvSpPr>
          <p:spPr>
            <a:xfrm>
              <a:off x="4185532"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99" name="Freeform 499"/>
            <p:cNvSpPr/>
            <p:nvPr/>
          </p:nvSpPr>
          <p:spPr>
            <a:xfrm>
              <a:off x="4185532"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0" name="Freeform 500"/>
            <p:cNvSpPr/>
            <p:nvPr/>
          </p:nvSpPr>
          <p:spPr>
            <a:xfrm>
              <a:off x="4185532"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1" name="Freeform 501"/>
            <p:cNvSpPr/>
            <p:nvPr/>
          </p:nvSpPr>
          <p:spPr>
            <a:xfrm>
              <a:off x="4185532"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2" name="Freeform 502"/>
            <p:cNvSpPr/>
            <p:nvPr/>
          </p:nvSpPr>
          <p:spPr>
            <a:xfrm>
              <a:off x="4185532"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3" name="Freeform 503"/>
            <p:cNvSpPr/>
            <p:nvPr/>
          </p:nvSpPr>
          <p:spPr>
            <a:xfrm>
              <a:off x="4185532"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4" name="Freeform 504"/>
            <p:cNvSpPr/>
            <p:nvPr/>
          </p:nvSpPr>
          <p:spPr>
            <a:xfrm>
              <a:off x="4185532"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5" name="Freeform 505"/>
            <p:cNvSpPr/>
            <p:nvPr/>
          </p:nvSpPr>
          <p:spPr>
            <a:xfrm>
              <a:off x="4185532"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6" name="Freeform 506"/>
            <p:cNvSpPr/>
            <p:nvPr/>
          </p:nvSpPr>
          <p:spPr>
            <a:xfrm>
              <a:off x="4185532"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7" name="Freeform 507"/>
            <p:cNvSpPr/>
            <p:nvPr/>
          </p:nvSpPr>
          <p:spPr>
            <a:xfrm>
              <a:off x="4185532"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8" name="Freeform 508"/>
            <p:cNvSpPr/>
            <p:nvPr/>
          </p:nvSpPr>
          <p:spPr>
            <a:xfrm>
              <a:off x="4185532"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09" name="Freeform 509"/>
            <p:cNvSpPr/>
            <p:nvPr/>
          </p:nvSpPr>
          <p:spPr>
            <a:xfrm>
              <a:off x="4185532"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0" name="Freeform 510"/>
            <p:cNvSpPr/>
            <p:nvPr/>
          </p:nvSpPr>
          <p:spPr>
            <a:xfrm>
              <a:off x="4185532"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1" name="Freeform 511"/>
            <p:cNvSpPr/>
            <p:nvPr/>
          </p:nvSpPr>
          <p:spPr>
            <a:xfrm>
              <a:off x="4185532"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2" name="Freeform 512"/>
            <p:cNvSpPr/>
            <p:nvPr/>
          </p:nvSpPr>
          <p:spPr>
            <a:xfrm>
              <a:off x="4185532"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3" name="Freeform 513"/>
            <p:cNvSpPr/>
            <p:nvPr/>
          </p:nvSpPr>
          <p:spPr>
            <a:xfrm>
              <a:off x="4185532"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4" name="Freeform 514"/>
            <p:cNvSpPr/>
            <p:nvPr/>
          </p:nvSpPr>
          <p:spPr>
            <a:xfrm>
              <a:off x="4185532"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5" name="Freeform 515"/>
            <p:cNvSpPr/>
            <p:nvPr/>
          </p:nvSpPr>
          <p:spPr>
            <a:xfrm>
              <a:off x="4185532"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6" name="Freeform 516"/>
            <p:cNvSpPr/>
            <p:nvPr/>
          </p:nvSpPr>
          <p:spPr>
            <a:xfrm>
              <a:off x="4466509"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7" name="Freeform 517"/>
            <p:cNvSpPr/>
            <p:nvPr/>
          </p:nvSpPr>
          <p:spPr>
            <a:xfrm>
              <a:off x="4466509"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8" name="Freeform 518"/>
            <p:cNvSpPr/>
            <p:nvPr/>
          </p:nvSpPr>
          <p:spPr>
            <a:xfrm>
              <a:off x="4466509"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19" name="Freeform 519"/>
            <p:cNvSpPr/>
            <p:nvPr/>
          </p:nvSpPr>
          <p:spPr>
            <a:xfrm>
              <a:off x="4466509"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0" name="Freeform 520"/>
            <p:cNvSpPr/>
            <p:nvPr/>
          </p:nvSpPr>
          <p:spPr>
            <a:xfrm>
              <a:off x="4466509"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1" name="Freeform 521"/>
            <p:cNvSpPr/>
            <p:nvPr/>
          </p:nvSpPr>
          <p:spPr>
            <a:xfrm>
              <a:off x="4466509"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2" name="Freeform 522"/>
            <p:cNvSpPr/>
            <p:nvPr/>
          </p:nvSpPr>
          <p:spPr>
            <a:xfrm>
              <a:off x="4466509"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3" name="Freeform 523"/>
            <p:cNvSpPr/>
            <p:nvPr/>
          </p:nvSpPr>
          <p:spPr>
            <a:xfrm>
              <a:off x="4466509"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4" name="Freeform 524"/>
            <p:cNvSpPr/>
            <p:nvPr/>
          </p:nvSpPr>
          <p:spPr>
            <a:xfrm>
              <a:off x="4466509"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5" name="Freeform 525"/>
            <p:cNvSpPr/>
            <p:nvPr/>
          </p:nvSpPr>
          <p:spPr>
            <a:xfrm>
              <a:off x="4466509"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6" name="Freeform 526"/>
            <p:cNvSpPr/>
            <p:nvPr/>
          </p:nvSpPr>
          <p:spPr>
            <a:xfrm>
              <a:off x="4466509"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7" name="Freeform 527"/>
            <p:cNvSpPr/>
            <p:nvPr/>
          </p:nvSpPr>
          <p:spPr>
            <a:xfrm>
              <a:off x="4466509"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8" name="Freeform 528"/>
            <p:cNvSpPr/>
            <p:nvPr/>
          </p:nvSpPr>
          <p:spPr>
            <a:xfrm>
              <a:off x="4466509"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29" name="Freeform 529"/>
            <p:cNvSpPr/>
            <p:nvPr/>
          </p:nvSpPr>
          <p:spPr>
            <a:xfrm>
              <a:off x="4466509"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0" name="Freeform 530"/>
            <p:cNvSpPr/>
            <p:nvPr/>
          </p:nvSpPr>
          <p:spPr>
            <a:xfrm>
              <a:off x="4466509"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1" name="Freeform 531"/>
            <p:cNvSpPr/>
            <p:nvPr/>
          </p:nvSpPr>
          <p:spPr>
            <a:xfrm>
              <a:off x="4466509"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2" name="Freeform 532"/>
            <p:cNvSpPr/>
            <p:nvPr/>
          </p:nvSpPr>
          <p:spPr>
            <a:xfrm>
              <a:off x="4466509"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3" name="Freeform 533"/>
            <p:cNvSpPr/>
            <p:nvPr/>
          </p:nvSpPr>
          <p:spPr>
            <a:xfrm>
              <a:off x="4466509"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4" name="Freeform 534"/>
            <p:cNvSpPr/>
            <p:nvPr/>
          </p:nvSpPr>
          <p:spPr>
            <a:xfrm>
              <a:off x="4466509"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5" name="Freeform 535"/>
            <p:cNvSpPr/>
            <p:nvPr/>
          </p:nvSpPr>
          <p:spPr>
            <a:xfrm>
              <a:off x="4466509"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6" name="Freeform 536"/>
            <p:cNvSpPr/>
            <p:nvPr/>
          </p:nvSpPr>
          <p:spPr>
            <a:xfrm>
              <a:off x="4466509"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7" name="Freeform 537"/>
            <p:cNvSpPr/>
            <p:nvPr/>
          </p:nvSpPr>
          <p:spPr>
            <a:xfrm>
              <a:off x="4466509"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8" name="Freeform 538"/>
            <p:cNvSpPr/>
            <p:nvPr/>
          </p:nvSpPr>
          <p:spPr>
            <a:xfrm>
              <a:off x="4466509"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39" name="Freeform 539"/>
            <p:cNvSpPr/>
            <p:nvPr/>
          </p:nvSpPr>
          <p:spPr>
            <a:xfrm>
              <a:off x="4466509"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0" name="Freeform 540"/>
            <p:cNvSpPr/>
            <p:nvPr/>
          </p:nvSpPr>
          <p:spPr>
            <a:xfrm>
              <a:off x="4466509"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1" name="Freeform 541"/>
            <p:cNvSpPr/>
            <p:nvPr/>
          </p:nvSpPr>
          <p:spPr>
            <a:xfrm>
              <a:off x="4466509"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2" name="Freeform 542"/>
            <p:cNvSpPr/>
            <p:nvPr/>
          </p:nvSpPr>
          <p:spPr>
            <a:xfrm>
              <a:off x="4466509"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3" name="Freeform 543"/>
            <p:cNvSpPr/>
            <p:nvPr/>
          </p:nvSpPr>
          <p:spPr>
            <a:xfrm>
              <a:off x="4466509"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4" name="Freeform 544"/>
            <p:cNvSpPr/>
            <p:nvPr/>
          </p:nvSpPr>
          <p:spPr>
            <a:xfrm>
              <a:off x="4466509"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5" name="Freeform 545"/>
            <p:cNvSpPr/>
            <p:nvPr/>
          </p:nvSpPr>
          <p:spPr>
            <a:xfrm>
              <a:off x="4466509"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6" name="Freeform 546"/>
            <p:cNvSpPr/>
            <p:nvPr/>
          </p:nvSpPr>
          <p:spPr>
            <a:xfrm>
              <a:off x="4466509"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7" name="Freeform 547"/>
            <p:cNvSpPr/>
            <p:nvPr/>
          </p:nvSpPr>
          <p:spPr>
            <a:xfrm>
              <a:off x="4466509"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8" name="Freeform 548"/>
            <p:cNvSpPr/>
            <p:nvPr/>
          </p:nvSpPr>
          <p:spPr>
            <a:xfrm>
              <a:off x="4466509"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49" name="Freeform 549"/>
            <p:cNvSpPr/>
            <p:nvPr/>
          </p:nvSpPr>
          <p:spPr>
            <a:xfrm>
              <a:off x="4466509"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0" name="Freeform 550"/>
            <p:cNvSpPr/>
            <p:nvPr/>
          </p:nvSpPr>
          <p:spPr>
            <a:xfrm>
              <a:off x="4466509"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1" name="Freeform 551"/>
            <p:cNvSpPr/>
            <p:nvPr/>
          </p:nvSpPr>
          <p:spPr>
            <a:xfrm>
              <a:off x="4466509"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2" name="Freeform 552"/>
            <p:cNvSpPr/>
            <p:nvPr/>
          </p:nvSpPr>
          <p:spPr>
            <a:xfrm>
              <a:off x="4466509"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3" name="Freeform 553"/>
            <p:cNvSpPr/>
            <p:nvPr/>
          </p:nvSpPr>
          <p:spPr>
            <a:xfrm>
              <a:off x="4466509"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4" name="Freeform 554"/>
            <p:cNvSpPr/>
            <p:nvPr/>
          </p:nvSpPr>
          <p:spPr>
            <a:xfrm>
              <a:off x="4466509"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5" name="Freeform 555"/>
            <p:cNvSpPr/>
            <p:nvPr/>
          </p:nvSpPr>
          <p:spPr>
            <a:xfrm>
              <a:off x="4466509"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6" name="Freeform 556"/>
            <p:cNvSpPr/>
            <p:nvPr/>
          </p:nvSpPr>
          <p:spPr>
            <a:xfrm>
              <a:off x="4466509"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7" name="Freeform 557"/>
            <p:cNvSpPr/>
            <p:nvPr/>
          </p:nvSpPr>
          <p:spPr>
            <a:xfrm>
              <a:off x="4466509"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8" name="Freeform 558"/>
            <p:cNvSpPr/>
            <p:nvPr/>
          </p:nvSpPr>
          <p:spPr>
            <a:xfrm>
              <a:off x="4466509"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9" name="Freeform 559"/>
            <p:cNvSpPr/>
            <p:nvPr/>
          </p:nvSpPr>
          <p:spPr>
            <a:xfrm>
              <a:off x="4466509"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0" name="Freeform 560"/>
            <p:cNvSpPr/>
            <p:nvPr/>
          </p:nvSpPr>
          <p:spPr>
            <a:xfrm>
              <a:off x="4466509"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1" name="Freeform 561"/>
            <p:cNvSpPr/>
            <p:nvPr/>
          </p:nvSpPr>
          <p:spPr>
            <a:xfrm>
              <a:off x="4466509"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2" name="Freeform 562"/>
            <p:cNvSpPr/>
            <p:nvPr/>
          </p:nvSpPr>
          <p:spPr>
            <a:xfrm>
              <a:off x="4466509"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3" name="Freeform 563"/>
            <p:cNvSpPr/>
            <p:nvPr/>
          </p:nvSpPr>
          <p:spPr>
            <a:xfrm>
              <a:off x="4466509"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4" name="Freeform 564"/>
            <p:cNvSpPr/>
            <p:nvPr/>
          </p:nvSpPr>
          <p:spPr>
            <a:xfrm>
              <a:off x="4466509"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5" name="Freeform 565"/>
            <p:cNvSpPr/>
            <p:nvPr/>
          </p:nvSpPr>
          <p:spPr>
            <a:xfrm>
              <a:off x="4466509"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6" name="Freeform 566"/>
            <p:cNvSpPr/>
            <p:nvPr/>
          </p:nvSpPr>
          <p:spPr>
            <a:xfrm>
              <a:off x="4745871"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7" name="Freeform 567"/>
            <p:cNvSpPr/>
            <p:nvPr/>
          </p:nvSpPr>
          <p:spPr>
            <a:xfrm>
              <a:off x="4745871"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8" name="Freeform 568"/>
            <p:cNvSpPr/>
            <p:nvPr/>
          </p:nvSpPr>
          <p:spPr>
            <a:xfrm>
              <a:off x="4745871"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69" name="Freeform 569"/>
            <p:cNvSpPr/>
            <p:nvPr/>
          </p:nvSpPr>
          <p:spPr>
            <a:xfrm>
              <a:off x="4745871"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0" name="Freeform 570"/>
            <p:cNvSpPr/>
            <p:nvPr/>
          </p:nvSpPr>
          <p:spPr>
            <a:xfrm>
              <a:off x="4745871"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1" name="Freeform 571"/>
            <p:cNvSpPr/>
            <p:nvPr/>
          </p:nvSpPr>
          <p:spPr>
            <a:xfrm>
              <a:off x="4745871"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2" name="Freeform 572"/>
            <p:cNvSpPr/>
            <p:nvPr/>
          </p:nvSpPr>
          <p:spPr>
            <a:xfrm>
              <a:off x="4745871"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3" name="Freeform 573"/>
            <p:cNvSpPr/>
            <p:nvPr/>
          </p:nvSpPr>
          <p:spPr>
            <a:xfrm>
              <a:off x="4745871"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4" name="Freeform 574"/>
            <p:cNvSpPr/>
            <p:nvPr/>
          </p:nvSpPr>
          <p:spPr>
            <a:xfrm>
              <a:off x="4745871"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5" name="Freeform 575"/>
            <p:cNvSpPr/>
            <p:nvPr/>
          </p:nvSpPr>
          <p:spPr>
            <a:xfrm>
              <a:off x="4745871"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6" name="Freeform 576"/>
            <p:cNvSpPr/>
            <p:nvPr/>
          </p:nvSpPr>
          <p:spPr>
            <a:xfrm>
              <a:off x="4745871"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7" name="Freeform 577"/>
            <p:cNvSpPr/>
            <p:nvPr/>
          </p:nvSpPr>
          <p:spPr>
            <a:xfrm>
              <a:off x="4745871"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8" name="Freeform 578"/>
            <p:cNvSpPr/>
            <p:nvPr/>
          </p:nvSpPr>
          <p:spPr>
            <a:xfrm>
              <a:off x="4745871"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79" name="Freeform 579"/>
            <p:cNvSpPr/>
            <p:nvPr/>
          </p:nvSpPr>
          <p:spPr>
            <a:xfrm>
              <a:off x="4745871"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0" name="Freeform 580"/>
            <p:cNvSpPr/>
            <p:nvPr/>
          </p:nvSpPr>
          <p:spPr>
            <a:xfrm>
              <a:off x="4745871"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1" name="Freeform 581"/>
            <p:cNvSpPr/>
            <p:nvPr/>
          </p:nvSpPr>
          <p:spPr>
            <a:xfrm>
              <a:off x="4745871"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2" name="Freeform 582"/>
            <p:cNvSpPr/>
            <p:nvPr/>
          </p:nvSpPr>
          <p:spPr>
            <a:xfrm>
              <a:off x="4745871"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3" name="Freeform 583"/>
            <p:cNvSpPr/>
            <p:nvPr/>
          </p:nvSpPr>
          <p:spPr>
            <a:xfrm>
              <a:off x="4745871"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4" name="Freeform 584"/>
            <p:cNvSpPr/>
            <p:nvPr/>
          </p:nvSpPr>
          <p:spPr>
            <a:xfrm>
              <a:off x="4745871"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5" name="Freeform 585"/>
            <p:cNvSpPr/>
            <p:nvPr/>
          </p:nvSpPr>
          <p:spPr>
            <a:xfrm>
              <a:off x="4745871"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6" name="Freeform 586"/>
            <p:cNvSpPr/>
            <p:nvPr/>
          </p:nvSpPr>
          <p:spPr>
            <a:xfrm>
              <a:off x="4745871"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7" name="Freeform 587"/>
            <p:cNvSpPr/>
            <p:nvPr/>
          </p:nvSpPr>
          <p:spPr>
            <a:xfrm>
              <a:off x="4745871"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8" name="Freeform 588"/>
            <p:cNvSpPr/>
            <p:nvPr/>
          </p:nvSpPr>
          <p:spPr>
            <a:xfrm>
              <a:off x="4745871"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89" name="Freeform 589"/>
            <p:cNvSpPr/>
            <p:nvPr/>
          </p:nvSpPr>
          <p:spPr>
            <a:xfrm>
              <a:off x="4745871"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0" name="Freeform 590"/>
            <p:cNvSpPr/>
            <p:nvPr/>
          </p:nvSpPr>
          <p:spPr>
            <a:xfrm>
              <a:off x="4745871"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1" name="Freeform 591"/>
            <p:cNvSpPr/>
            <p:nvPr/>
          </p:nvSpPr>
          <p:spPr>
            <a:xfrm>
              <a:off x="4745871"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2" name="Freeform 592"/>
            <p:cNvSpPr/>
            <p:nvPr/>
          </p:nvSpPr>
          <p:spPr>
            <a:xfrm>
              <a:off x="4745871"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3" name="Freeform 593"/>
            <p:cNvSpPr/>
            <p:nvPr/>
          </p:nvSpPr>
          <p:spPr>
            <a:xfrm>
              <a:off x="4745871"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4" name="Freeform 594"/>
            <p:cNvSpPr/>
            <p:nvPr/>
          </p:nvSpPr>
          <p:spPr>
            <a:xfrm>
              <a:off x="4745871"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5" name="Freeform 595"/>
            <p:cNvSpPr/>
            <p:nvPr/>
          </p:nvSpPr>
          <p:spPr>
            <a:xfrm>
              <a:off x="4745871"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6" name="Freeform 596"/>
            <p:cNvSpPr/>
            <p:nvPr/>
          </p:nvSpPr>
          <p:spPr>
            <a:xfrm>
              <a:off x="4745871"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7" name="Freeform 597"/>
            <p:cNvSpPr/>
            <p:nvPr/>
          </p:nvSpPr>
          <p:spPr>
            <a:xfrm>
              <a:off x="4745871"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8" name="Freeform 598"/>
            <p:cNvSpPr/>
            <p:nvPr/>
          </p:nvSpPr>
          <p:spPr>
            <a:xfrm>
              <a:off x="4745871"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99" name="Freeform 599"/>
            <p:cNvSpPr/>
            <p:nvPr/>
          </p:nvSpPr>
          <p:spPr>
            <a:xfrm>
              <a:off x="4745871"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0" name="Freeform 600"/>
            <p:cNvSpPr/>
            <p:nvPr/>
          </p:nvSpPr>
          <p:spPr>
            <a:xfrm>
              <a:off x="4745871"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1" name="Freeform 601"/>
            <p:cNvSpPr/>
            <p:nvPr/>
          </p:nvSpPr>
          <p:spPr>
            <a:xfrm>
              <a:off x="4745871"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2" name="Freeform 602"/>
            <p:cNvSpPr/>
            <p:nvPr/>
          </p:nvSpPr>
          <p:spPr>
            <a:xfrm>
              <a:off x="4745871"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3" name="Freeform 603"/>
            <p:cNvSpPr/>
            <p:nvPr/>
          </p:nvSpPr>
          <p:spPr>
            <a:xfrm>
              <a:off x="4745871"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4" name="Freeform 604"/>
            <p:cNvSpPr/>
            <p:nvPr/>
          </p:nvSpPr>
          <p:spPr>
            <a:xfrm>
              <a:off x="4745871"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5" name="Freeform 605"/>
            <p:cNvSpPr/>
            <p:nvPr/>
          </p:nvSpPr>
          <p:spPr>
            <a:xfrm>
              <a:off x="4745871"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6" name="Freeform 606"/>
            <p:cNvSpPr/>
            <p:nvPr/>
          </p:nvSpPr>
          <p:spPr>
            <a:xfrm>
              <a:off x="4745871"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7" name="Freeform 607"/>
            <p:cNvSpPr/>
            <p:nvPr/>
          </p:nvSpPr>
          <p:spPr>
            <a:xfrm>
              <a:off x="4745871"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8" name="Freeform 608"/>
            <p:cNvSpPr/>
            <p:nvPr/>
          </p:nvSpPr>
          <p:spPr>
            <a:xfrm>
              <a:off x="4745871"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09" name="Freeform 609"/>
            <p:cNvSpPr/>
            <p:nvPr/>
          </p:nvSpPr>
          <p:spPr>
            <a:xfrm>
              <a:off x="4745871"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0" name="Freeform 610"/>
            <p:cNvSpPr/>
            <p:nvPr/>
          </p:nvSpPr>
          <p:spPr>
            <a:xfrm>
              <a:off x="4745871"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1" name="Freeform 611"/>
            <p:cNvSpPr/>
            <p:nvPr/>
          </p:nvSpPr>
          <p:spPr>
            <a:xfrm>
              <a:off x="4745871"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2" name="Freeform 612"/>
            <p:cNvSpPr/>
            <p:nvPr/>
          </p:nvSpPr>
          <p:spPr>
            <a:xfrm>
              <a:off x="4745871"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3" name="Freeform 613"/>
            <p:cNvSpPr/>
            <p:nvPr/>
          </p:nvSpPr>
          <p:spPr>
            <a:xfrm>
              <a:off x="4745871"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4" name="Freeform 614"/>
            <p:cNvSpPr/>
            <p:nvPr/>
          </p:nvSpPr>
          <p:spPr>
            <a:xfrm>
              <a:off x="4745871"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5" name="Freeform 615"/>
            <p:cNvSpPr/>
            <p:nvPr/>
          </p:nvSpPr>
          <p:spPr>
            <a:xfrm>
              <a:off x="4745871"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6" name="Freeform 616"/>
            <p:cNvSpPr/>
            <p:nvPr/>
          </p:nvSpPr>
          <p:spPr>
            <a:xfrm>
              <a:off x="5026849"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7" name="Freeform 617"/>
            <p:cNvSpPr/>
            <p:nvPr/>
          </p:nvSpPr>
          <p:spPr>
            <a:xfrm>
              <a:off x="5026849"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8" name="Freeform 618"/>
            <p:cNvSpPr/>
            <p:nvPr/>
          </p:nvSpPr>
          <p:spPr>
            <a:xfrm>
              <a:off x="5026849"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19" name="Freeform 619"/>
            <p:cNvSpPr/>
            <p:nvPr/>
          </p:nvSpPr>
          <p:spPr>
            <a:xfrm>
              <a:off x="5026849"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0" name="Freeform 620"/>
            <p:cNvSpPr/>
            <p:nvPr/>
          </p:nvSpPr>
          <p:spPr>
            <a:xfrm>
              <a:off x="5026849"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1" name="Freeform 621"/>
            <p:cNvSpPr/>
            <p:nvPr/>
          </p:nvSpPr>
          <p:spPr>
            <a:xfrm>
              <a:off x="5026849"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2" name="Freeform 622"/>
            <p:cNvSpPr/>
            <p:nvPr/>
          </p:nvSpPr>
          <p:spPr>
            <a:xfrm>
              <a:off x="5026849"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3" name="Freeform 623"/>
            <p:cNvSpPr/>
            <p:nvPr/>
          </p:nvSpPr>
          <p:spPr>
            <a:xfrm>
              <a:off x="5026849"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4" name="Freeform 624"/>
            <p:cNvSpPr/>
            <p:nvPr/>
          </p:nvSpPr>
          <p:spPr>
            <a:xfrm>
              <a:off x="5026849"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5" name="Freeform 625"/>
            <p:cNvSpPr/>
            <p:nvPr/>
          </p:nvSpPr>
          <p:spPr>
            <a:xfrm>
              <a:off x="5026849"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6" name="Freeform 626"/>
            <p:cNvSpPr/>
            <p:nvPr/>
          </p:nvSpPr>
          <p:spPr>
            <a:xfrm>
              <a:off x="5026849"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7" name="Freeform 627"/>
            <p:cNvSpPr/>
            <p:nvPr/>
          </p:nvSpPr>
          <p:spPr>
            <a:xfrm>
              <a:off x="5026849"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8" name="Freeform 628"/>
            <p:cNvSpPr/>
            <p:nvPr/>
          </p:nvSpPr>
          <p:spPr>
            <a:xfrm>
              <a:off x="5026849"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29" name="Freeform 629"/>
            <p:cNvSpPr/>
            <p:nvPr/>
          </p:nvSpPr>
          <p:spPr>
            <a:xfrm>
              <a:off x="5026849"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0" name="Freeform 630"/>
            <p:cNvSpPr/>
            <p:nvPr/>
          </p:nvSpPr>
          <p:spPr>
            <a:xfrm>
              <a:off x="5026849"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1" name="Freeform 631"/>
            <p:cNvSpPr/>
            <p:nvPr/>
          </p:nvSpPr>
          <p:spPr>
            <a:xfrm>
              <a:off x="5026849"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2" name="Freeform 632"/>
            <p:cNvSpPr/>
            <p:nvPr/>
          </p:nvSpPr>
          <p:spPr>
            <a:xfrm>
              <a:off x="5026849"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3" name="Freeform 633"/>
            <p:cNvSpPr/>
            <p:nvPr/>
          </p:nvSpPr>
          <p:spPr>
            <a:xfrm>
              <a:off x="5026849"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4" name="Freeform 634"/>
            <p:cNvSpPr/>
            <p:nvPr/>
          </p:nvSpPr>
          <p:spPr>
            <a:xfrm>
              <a:off x="5026849"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5" name="Freeform 635"/>
            <p:cNvSpPr/>
            <p:nvPr/>
          </p:nvSpPr>
          <p:spPr>
            <a:xfrm>
              <a:off x="5026849"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6" name="Freeform 636"/>
            <p:cNvSpPr/>
            <p:nvPr/>
          </p:nvSpPr>
          <p:spPr>
            <a:xfrm>
              <a:off x="5026849"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7" name="Freeform 637"/>
            <p:cNvSpPr/>
            <p:nvPr/>
          </p:nvSpPr>
          <p:spPr>
            <a:xfrm>
              <a:off x="5026849"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8" name="Freeform 638"/>
            <p:cNvSpPr/>
            <p:nvPr/>
          </p:nvSpPr>
          <p:spPr>
            <a:xfrm>
              <a:off x="5026849"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39" name="Freeform 639"/>
            <p:cNvSpPr/>
            <p:nvPr/>
          </p:nvSpPr>
          <p:spPr>
            <a:xfrm>
              <a:off x="5026849"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0" name="Freeform 640"/>
            <p:cNvSpPr/>
            <p:nvPr/>
          </p:nvSpPr>
          <p:spPr>
            <a:xfrm>
              <a:off x="5026849"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1" name="Freeform 641"/>
            <p:cNvSpPr/>
            <p:nvPr/>
          </p:nvSpPr>
          <p:spPr>
            <a:xfrm>
              <a:off x="5026849"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2" name="Freeform 642"/>
            <p:cNvSpPr/>
            <p:nvPr/>
          </p:nvSpPr>
          <p:spPr>
            <a:xfrm>
              <a:off x="5026849"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3" name="Freeform 643"/>
            <p:cNvSpPr/>
            <p:nvPr/>
          </p:nvSpPr>
          <p:spPr>
            <a:xfrm>
              <a:off x="5026849"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4" name="Freeform 644"/>
            <p:cNvSpPr/>
            <p:nvPr/>
          </p:nvSpPr>
          <p:spPr>
            <a:xfrm>
              <a:off x="5026849"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5" name="Freeform 645"/>
            <p:cNvSpPr/>
            <p:nvPr/>
          </p:nvSpPr>
          <p:spPr>
            <a:xfrm>
              <a:off x="5026849"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6" name="Freeform 646"/>
            <p:cNvSpPr/>
            <p:nvPr/>
          </p:nvSpPr>
          <p:spPr>
            <a:xfrm>
              <a:off x="5026849"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7" name="Freeform 647"/>
            <p:cNvSpPr/>
            <p:nvPr/>
          </p:nvSpPr>
          <p:spPr>
            <a:xfrm>
              <a:off x="5026849"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8" name="Freeform 648"/>
            <p:cNvSpPr/>
            <p:nvPr/>
          </p:nvSpPr>
          <p:spPr>
            <a:xfrm>
              <a:off x="5026849"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9" name="Freeform 649"/>
            <p:cNvSpPr/>
            <p:nvPr/>
          </p:nvSpPr>
          <p:spPr>
            <a:xfrm>
              <a:off x="5026849"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0" name="Freeform 650"/>
            <p:cNvSpPr/>
            <p:nvPr/>
          </p:nvSpPr>
          <p:spPr>
            <a:xfrm>
              <a:off x="5026849"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1" name="Freeform 651"/>
            <p:cNvSpPr/>
            <p:nvPr/>
          </p:nvSpPr>
          <p:spPr>
            <a:xfrm>
              <a:off x="5026849"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2" name="Freeform 652"/>
            <p:cNvSpPr/>
            <p:nvPr/>
          </p:nvSpPr>
          <p:spPr>
            <a:xfrm>
              <a:off x="5026849"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3" name="Freeform 653"/>
            <p:cNvSpPr/>
            <p:nvPr/>
          </p:nvSpPr>
          <p:spPr>
            <a:xfrm>
              <a:off x="5026849"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4" name="Freeform 654"/>
            <p:cNvSpPr/>
            <p:nvPr/>
          </p:nvSpPr>
          <p:spPr>
            <a:xfrm>
              <a:off x="5026849"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5" name="Freeform 655"/>
            <p:cNvSpPr/>
            <p:nvPr/>
          </p:nvSpPr>
          <p:spPr>
            <a:xfrm>
              <a:off x="5026849"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6" name="Freeform 656"/>
            <p:cNvSpPr/>
            <p:nvPr/>
          </p:nvSpPr>
          <p:spPr>
            <a:xfrm>
              <a:off x="5026849"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7" name="Freeform 657"/>
            <p:cNvSpPr/>
            <p:nvPr/>
          </p:nvSpPr>
          <p:spPr>
            <a:xfrm>
              <a:off x="5026849"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8" name="Freeform 658"/>
            <p:cNvSpPr/>
            <p:nvPr/>
          </p:nvSpPr>
          <p:spPr>
            <a:xfrm>
              <a:off x="5026849"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59" name="Freeform 659"/>
            <p:cNvSpPr/>
            <p:nvPr/>
          </p:nvSpPr>
          <p:spPr>
            <a:xfrm>
              <a:off x="5026849"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0" name="Freeform 660"/>
            <p:cNvSpPr/>
            <p:nvPr/>
          </p:nvSpPr>
          <p:spPr>
            <a:xfrm>
              <a:off x="5026849"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1" name="Freeform 661"/>
            <p:cNvSpPr/>
            <p:nvPr/>
          </p:nvSpPr>
          <p:spPr>
            <a:xfrm>
              <a:off x="5026849"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2" name="Freeform 662"/>
            <p:cNvSpPr/>
            <p:nvPr/>
          </p:nvSpPr>
          <p:spPr>
            <a:xfrm>
              <a:off x="5026849"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3" name="Freeform 663"/>
            <p:cNvSpPr/>
            <p:nvPr/>
          </p:nvSpPr>
          <p:spPr>
            <a:xfrm>
              <a:off x="5026849"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4" name="Freeform 664"/>
            <p:cNvSpPr/>
            <p:nvPr/>
          </p:nvSpPr>
          <p:spPr>
            <a:xfrm>
              <a:off x="5026849"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5" name="Freeform 665"/>
            <p:cNvSpPr/>
            <p:nvPr/>
          </p:nvSpPr>
          <p:spPr>
            <a:xfrm>
              <a:off x="5026849"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6" name="Freeform 666"/>
            <p:cNvSpPr/>
            <p:nvPr/>
          </p:nvSpPr>
          <p:spPr>
            <a:xfrm>
              <a:off x="5306211" y="4788898"/>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7" name="Freeform 667"/>
            <p:cNvSpPr/>
            <p:nvPr/>
          </p:nvSpPr>
          <p:spPr>
            <a:xfrm>
              <a:off x="5306211" y="4862795"/>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8" name="Freeform 668"/>
            <p:cNvSpPr/>
            <p:nvPr/>
          </p:nvSpPr>
          <p:spPr>
            <a:xfrm>
              <a:off x="5306211" y="4938736"/>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69" name="Freeform 669"/>
            <p:cNvSpPr/>
            <p:nvPr/>
          </p:nvSpPr>
          <p:spPr>
            <a:xfrm>
              <a:off x="5306211" y="5013123"/>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0" name="Freeform 670"/>
            <p:cNvSpPr/>
            <p:nvPr/>
          </p:nvSpPr>
          <p:spPr>
            <a:xfrm>
              <a:off x="5306211" y="5087509"/>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1" name="Freeform 671"/>
            <p:cNvSpPr/>
            <p:nvPr/>
          </p:nvSpPr>
          <p:spPr>
            <a:xfrm>
              <a:off x="5306211" y="5161897"/>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2" name="Freeform 672"/>
            <p:cNvSpPr/>
            <p:nvPr/>
          </p:nvSpPr>
          <p:spPr>
            <a:xfrm>
              <a:off x="5306211" y="5235794"/>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3" name="Freeform 673"/>
            <p:cNvSpPr/>
            <p:nvPr/>
          </p:nvSpPr>
          <p:spPr>
            <a:xfrm>
              <a:off x="5306211" y="5311734"/>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4" name="Freeform 674"/>
            <p:cNvSpPr/>
            <p:nvPr/>
          </p:nvSpPr>
          <p:spPr>
            <a:xfrm>
              <a:off x="5306211" y="5386121"/>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5" name="Freeform 675"/>
            <p:cNvSpPr/>
            <p:nvPr/>
          </p:nvSpPr>
          <p:spPr>
            <a:xfrm>
              <a:off x="5306211" y="5460508"/>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6" name="Freeform 676"/>
            <p:cNvSpPr/>
            <p:nvPr/>
          </p:nvSpPr>
          <p:spPr>
            <a:xfrm>
              <a:off x="5306211" y="5534895"/>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7" name="Freeform 677"/>
            <p:cNvSpPr/>
            <p:nvPr/>
          </p:nvSpPr>
          <p:spPr>
            <a:xfrm>
              <a:off x="5306211" y="5608792"/>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8" name="Freeform 678"/>
            <p:cNvSpPr/>
            <p:nvPr/>
          </p:nvSpPr>
          <p:spPr>
            <a:xfrm>
              <a:off x="5306211" y="5684733"/>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79" name="Freeform 679"/>
            <p:cNvSpPr/>
            <p:nvPr/>
          </p:nvSpPr>
          <p:spPr>
            <a:xfrm>
              <a:off x="5306211" y="5759119"/>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0" name="Freeform 680"/>
            <p:cNvSpPr/>
            <p:nvPr/>
          </p:nvSpPr>
          <p:spPr>
            <a:xfrm>
              <a:off x="5306211" y="5833507"/>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1" name="Freeform 681"/>
            <p:cNvSpPr/>
            <p:nvPr/>
          </p:nvSpPr>
          <p:spPr>
            <a:xfrm>
              <a:off x="5306211" y="5907893"/>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2" name="Freeform 682"/>
            <p:cNvSpPr/>
            <p:nvPr/>
          </p:nvSpPr>
          <p:spPr>
            <a:xfrm>
              <a:off x="5306211" y="5981791"/>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3" name="Freeform 683"/>
            <p:cNvSpPr/>
            <p:nvPr/>
          </p:nvSpPr>
          <p:spPr>
            <a:xfrm>
              <a:off x="5306211" y="6057731"/>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4" name="Freeform 684"/>
            <p:cNvSpPr/>
            <p:nvPr/>
          </p:nvSpPr>
          <p:spPr>
            <a:xfrm>
              <a:off x="5306211" y="6132118"/>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5" name="Freeform 685"/>
            <p:cNvSpPr/>
            <p:nvPr/>
          </p:nvSpPr>
          <p:spPr>
            <a:xfrm>
              <a:off x="5306211" y="6206505"/>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6" name="Freeform 686"/>
            <p:cNvSpPr/>
            <p:nvPr/>
          </p:nvSpPr>
          <p:spPr>
            <a:xfrm>
              <a:off x="5306211" y="6277307"/>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7" name="Freeform 687"/>
            <p:cNvSpPr/>
            <p:nvPr/>
          </p:nvSpPr>
          <p:spPr>
            <a:xfrm>
              <a:off x="5306211" y="6353871"/>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8" name="Freeform 688"/>
            <p:cNvSpPr/>
            <p:nvPr/>
          </p:nvSpPr>
          <p:spPr>
            <a:xfrm>
              <a:off x="5306211" y="6427769"/>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89" name="Freeform 689"/>
            <p:cNvSpPr/>
            <p:nvPr/>
          </p:nvSpPr>
          <p:spPr>
            <a:xfrm>
              <a:off x="5306211" y="6503709"/>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0" name="Freeform 690"/>
            <p:cNvSpPr/>
            <p:nvPr/>
          </p:nvSpPr>
          <p:spPr>
            <a:xfrm>
              <a:off x="5306211" y="6578097"/>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1" name="Freeform 691"/>
            <p:cNvSpPr/>
            <p:nvPr/>
          </p:nvSpPr>
          <p:spPr>
            <a:xfrm>
              <a:off x="5306211" y="6656910"/>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2" name="Freeform 692"/>
            <p:cNvSpPr/>
            <p:nvPr/>
          </p:nvSpPr>
          <p:spPr>
            <a:xfrm>
              <a:off x="5306211" y="6730808"/>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3" name="Freeform 693"/>
            <p:cNvSpPr/>
            <p:nvPr/>
          </p:nvSpPr>
          <p:spPr>
            <a:xfrm>
              <a:off x="5306211" y="6806748"/>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4" name="Freeform 694"/>
            <p:cNvSpPr/>
            <p:nvPr/>
          </p:nvSpPr>
          <p:spPr>
            <a:xfrm>
              <a:off x="5306211" y="6881135"/>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5" name="Freeform 695"/>
            <p:cNvSpPr/>
            <p:nvPr/>
          </p:nvSpPr>
          <p:spPr>
            <a:xfrm>
              <a:off x="5306211" y="6955522"/>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6" name="Freeform 696"/>
            <p:cNvSpPr/>
            <p:nvPr/>
          </p:nvSpPr>
          <p:spPr>
            <a:xfrm>
              <a:off x="5306211" y="7029909"/>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7" name="Freeform 697"/>
            <p:cNvSpPr/>
            <p:nvPr/>
          </p:nvSpPr>
          <p:spPr>
            <a:xfrm>
              <a:off x="5306211" y="7103807"/>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8" name="Freeform 698"/>
            <p:cNvSpPr/>
            <p:nvPr/>
          </p:nvSpPr>
          <p:spPr>
            <a:xfrm>
              <a:off x="5306211" y="7179747"/>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99" name="Freeform 699"/>
            <p:cNvSpPr/>
            <p:nvPr/>
          </p:nvSpPr>
          <p:spPr>
            <a:xfrm>
              <a:off x="5306211" y="7254134"/>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0" name="Freeform 700"/>
            <p:cNvSpPr/>
            <p:nvPr/>
          </p:nvSpPr>
          <p:spPr>
            <a:xfrm>
              <a:off x="5306211" y="7328520"/>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1" name="Freeform 701"/>
            <p:cNvSpPr/>
            <p:nvPr/>
          </p:nvSpPr>
          <p:spPr>
            <a:xfrm>
              <a:off x="5306211" y="7402908"/>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2" name="Freeform 702"/>
            <p:cNvSpPr/>
            <p:nvPr/>
          </p:nvSpPr>
          <p:spPr>
            <a:xfrm>
              <a:off x="5306211" y="7476805"/>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3" name="Freeform 703"/>
            <p:cNvSpPr/>
            <p:nvPr/>
          </p:nvSpPr>
          <p:spPr>
            <a:xfrm>
              <a:off x="5306211" y="7552746"/>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4" name="Freeform 704"/>
            <p:cNvSpPr/>
            <p:nvPr/>
          </p:nvSpPr>
          <p:spPr>
            <a:xfrm>
              <a:off x="5306211" y="7627132"/>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5" name="Freeform 705"/>
            <p:cNvSpPr/>
            <p:nvPr/>
          </p:nvSpPr>
          <p:spPr>
            <a:xfrm>
              <a:off x="5306211" y="7701519"/>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6" name="Freeform 706"/>
            <p:cNvSpPr/>
            <p:nvPr/>
          </p:nvSpPr>
          <p:spPr>
            <a:xfrm>
              <a:off x="5306211" y="7775906"/>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7" name="Freeform 707"/>
            <p:cNvSpPr/>
            <p:nvPr/>
          </p:nvSpPr>
          <p:spPr>
            <a:xfrm>
              <a:off x="5306211" y="7849803"/>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8" name="Freeform 708"/>
            <p:cNvSpPr/>
            <p:nvPr/>
          </p:nvSpPr>
          <p:spPr>
            <a:xfrm>
              <a:off x="5306211" y="7925744"/>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09" name="Freeform 709"/>
            <p:cNvSpPr/>
            <p:nvPr/>
          </p:nvSpPr>
          <p:spPr>
            <a:xfrm>
              <a:off x="5306211" y="8000131"/>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0" name="Freeform 710"/>
            <p:cNvSpPr/>
            <p:nvPr/>
          </p:nvSpPr>
          <p:spPr>
            <a:xfrm>
              <a:off x="5306211" y="8074518"/>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1" name="Freeform 711"/>
            <p:cNvSpPr/>
            <p:nvPr/>
          </p:nvSpPr>
          <p:spPr>
            <a:xfrm>
              <a:off x="5306211" y="8145320"/>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2" name="Freeform 712"/>
            <p:cNvSpPr/>
            <p:nvPr/>
          </p:nvSpPr>
          <p:spPr>
            <a:xfrm>
              <a:off x="5306211" y="8221884"/>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3" name="Freeform 713"/>
            <p:cNvSpPr/>
            <p:nvPr/>
          </p:nvSpPr>
          <p:spPr>
            <a:xfrm>
              <a:off x="5306211" y="8295782"/>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4" name="Freeform 714"/>
            <p:cNvSpPr/>
            <p:nvPr/>
          </p:nvSpPr>
          <p:spPr>
            <a:xfrm>
              <a:off x="5306211" y="8371722"/>
              <a:ext cx="255129" cy="52939"/>
            </a:xfrm>
            <a:custGeom>
              <a:avLst/>
              <a:gdLst/>
              <a:ahLst/>
              <a:cxnLst/>
              <a:rect l="l" t="t" r="r" b="b"/>
              <a:pathLst>
                <a:path w="340172" h="70586">
                  <a:moveTo>
                    <a:pt x="0" y="0"/>
                  </a:moveTo>
                  <a:lnTo>
                    <a:pt x="340173" y="0"/>
                  </a:lnTo>
                  <a:lnTo>
                    <a:pt x="340173"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5" name="Freeform 715"/>
            <p:cNvSpPr/>
            <p:nvPr/>
          </p:nvSpPr>
          <p:spPr>
            <a:xfrm>
              <a:off x="5306211" y="8446110"/>
              <a:ext cx="255129" cy="52939"/>
            </a:xfrm>
            <a:custGeom>
              <a:avLst/>
              <a:gdLst/>
              <a:ahLst/>
              <a:cxnLst/>
              <a:rect l="l" t="t" r="r" b="b"/>
              <a:pathLst>
                <a:path w="340172" h="70586">
                  <a:moveTo>
                    <a:pt x="0" y="0"/>
                  </a:moveTo>
                  <a:lnTo>
                    <a:pt x="340173" y="0"/>
                  </a:lnTo>
                  <a:lnTo>
                    <a:pt x="340173"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6" name="Freeform 716"/>
            <p:cNvSpPr/>
            <p:nvPr/>
          </p:nvSpPr>
          <p:spPr>
            <a:xfrm>
              <a:off x="5587188"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7" name="Freeform 717"/>
            <p:cNvSpPr/>
            <p:nvPr/>
          </p:nvSpPr>
          <p:spPr>
            <a:xfrm>
              <a:off x="5587188"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8" name="Freeform 718"/>
            <p:cNvSpPr/>
            <p:nvPr/>
          </p:nvSpPr>
          <p:spPr>
            <a:xfrm>
              <a:off x="5587188"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19" name="Freeform 719"/>
            <p:cNvSpPr/>
            <p:nvPr/>
          </p:nvSpPr>
          <p:spPr>
            <a:xfrm>
              <a:off x="5587188"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0" name="Freeform 720"/>
            <p:cNvSpPr/>
            <p:nvPr/>
          </p:nvSpPr>
          <p:spPr>
            <a:xfrm>
              <a:off x="5587188"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1" name="Freeform 721"/>
            <p:cNvSpPr/>
            <p:nvPr/>
          </p:nvSpPr>
          <p:spPr>
            <a:xfrm>
              <a:off x="5587188"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2" name="Freeform 722"/>
            <p:cNvSpPr/>
            <p:nvPr/>
          </p:nvSpPr>
          <p:spPr>
            <a:xfrm>
              <a:off x="5587188"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3" name="Freeform 723"/>
            <p:cNvSpPr/>
            <p:nvPr/>
          </p:nvSpPr>
          <p:spPr>
            <a:xfrm>
              <a:off x="5587188"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4" name="Freeform 724"/>
            <p:cNvSpPr/>
            <p:nvPr/>
          </p:nvSpPr>
          <p:spPr>
            <a:xfrm>
              <a:off x="5587188"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5" name="Freeform 725"/>
            <p:cNvSpPr/>
            <p:nvPr/>
          </p:nvSpPr>
          <p:spPr>
            <a:xfrm>
              <a:off x="5587188"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6" name="Freeform 726"/>
            <p:cNvSpPr/>
            <p:nvPr/>
          </p:nvSpPr>
          <p:spPr>
            <a:xfrm>
              <a:off x="5587188"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7" name="Freeform 727"/>
            <p:cNvSpPr/>
            <p:nvPr/>
          </p:nvSpPr>
          <p:spPr>
            <a:xfrm>
              <a:off x="5587188"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8" name="Freeform 728"/>
            <p:cNvSpPr/>
            <p:nvPr/>
          </p:nvSpPr>
          <p:spPr>
            <a:xfrm>
              <a:off x="5587188"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29" name="Freeform 729"/>
            <p:cNvSpPr/>
            <p:nvPr/>
          </p:nvSpPr>
          <p:spPr>
            <a:xfrm>
              <a:off x="5587188"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0" name="Freeform 730"/>
            <p:cNvSpPr/>
            <p:nvPr/>
          </p:nvSpPr>
          <p:spPr>
            <a:xfrm>
              <a:off x="5587188"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1" name="Freeform 731"/>
            <p:cNvSpPr/>
            <p:nvPr/>
          </p:nvSpPr>
          <p:spPr>
            <a:xfrm>
              <a:off x="5587188"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2" name="Freeform 732"/>
            <p:cNvSpPr/>
            <p:nvPr/>
          </p:nvSpPr>
          <p:spPr>
            <a:xfrm>
              <a:off x="5587188"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3" name="Freeform 733"/>
            <p:cNvSpPr/>
            <p:nvPr/>
          </p:nvSpPr>
          <p:spPr>
            <a:xfrm>
              <a:off x="5587188"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4" name="Freeform 734"/>
            <p:cNvSpPr/>
            <p:nvPr/>
          </p:nvSpPr>
          <p:spPr>
            <a:xfrm>
              <a:off x="5587188"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5" name="Freeform 735"/>
            <p:cNvSpPr/>
            <p:nvPr/>
          </p:nvSpPr>
          <p:spPr>
            <a:xfrm>
              <a:off x="5587188"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6" name="Freeform 736"/>
            <p:cNvSpPr/>
            <p:nvPr/>
          </p:nvSpPr>
          <p:spPr>
            <a:xfrm>
              <a:off x="5587188"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7" name="Freeform 737"/>
            <p:cNvSpPr/>
            <p:nvPr/>
          </p:nvSpPr>
          <p:spPr>
            <a:xfrm>
              <a:off x="5587188"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8" name="Freeform 738"/>
            <p:cNvSpPr/>
            <p:nvPr/>
          </p:nvSpPr>
          <p:spPr>
            <a:xfrm>
              <a:off x="5587188"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39" name="Freeform 739"/>
            <p:cNvSpPr/>
            <p:nvPr/>
          </p:nvSpPr>
          <p:spPr>
            <a:xfrm>
              <a:off x="5587188"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0" name="Freeform 740"/>
            <p:cNvSpPr/>
            <p:nvPr/>
          </p:nvSpPr>
          <p:spPr>
            <a:xfrm>
              <a:off x="5587188"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1" name="Freeform 741"/>
            <p:cNvSpPr/>
            <p:nvPr/>
          </p:nvSpPr>
          <p:spPr>
            <a:xfrm>
              <a:off x="5587188"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2" name="Freeform 742"/>
            <p:cNvSpPr/>
            <p:nvPr/>
          </p:nvSpPr>
          <p:spPr>
            <a:xfrm>
              <a:off x="5587188"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3" name="Freeform 743"/>
            <p:cNvSpPr/>
            <p:nvPr/>
          </p:nvSpPr>
          <p:spPr>
            <a:xfrm>
              <a:off x="5587188"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4" name="Freeform 744"/>
            <p:cNvSpPr/>
            <p:nvPr/>
          </p:nvSpPr>
          <p:spPr>
            <a:xfrm>
              <a:off x="5587188"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5" name="Freeform 745"/>
            <p:cNvSpPr/>
            <p:nvPr/>
          </p:nvSpPr>
          <p:spPr>
            <a:xfrm>
              <a:off x="5587188"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6" name="Freeform 746"/>
            <p:cNvSpPr/>
            <p:nvPr/>
          </p:nvSpPr>
          <p:spPr>
            <a:xfrm>
              <a:off x="5587188"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7" name="Freeform 747"/>
            <p:cNvSpPr/>
            <p:nvPr/>
          </p:nvSpPr>
          <p:spPr>
            <a:xfrm>
              <a:off x="5587188"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8" name="Freeform 748"/>
            <p:cNvSpPr/>
            <p:nvPr/>
          </p:nvSpPr>
          <p:spPr>
            <a:xfrm>
              <a:off x="5587188"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49" name="Freeform 749"/>
            <p:cNvSpPr/>
            <p:nvPr/>
          </p:nvSpPr>
          <p:spPr>
            <a:xfrm>
              <a:off x="5587188"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0" name="Freeform 750"/>
            <p:cNvSpPr/>
            <p:nvPr/>
          </p:nvSpPr>
          <p:spPr>
            <a:xfrm>
              <a:off x="5587188"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1" name="Freeform 751"/>
            <p:cNvSpPr/>
            <p:nvPr/>
          </p:nvSpPr>
          <p:spPr>
            <a:xfrm>
              <a:off x="5587188"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2" name="Freeform 752"/>
            <p:cNvSpPr/>
            <p:nvPr/>
          </p:nvSpPr>
          <p:spPr>
            <a:xfrm>
              <a:off x="5587188"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3" name="Freeform 753"/>
            <p:cNvSpPr/>
            <p:nvPr/>
          </p:nvSpPr>
          <p:spPr>
            <a:xfrm>
              <a:off x="5587188"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4" name="Freeform 754"/>
            <p:cNvSpPr/>
            <p:nvPr/>
          </p:nvSpPr>
          <p:spPr>
            <a:xfrm>
              <a:off x="5587188"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5" name="Freeform 755"/>
            <p:cNvSpPr/>
            <p:nvPr/>
          </p:nvSpPr>
          <p:spPr>
            <a:xfrm>
              <a:off x="5587188"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6" name="Freeform 756"/>
            <p:cNvSpPr/>
            <p:nvPr/>
          </p:nvSpPr>
          <p:spPr>
            <a:xfrm>
              <a:off x="5587188"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7" name="Freeform 757"/>
            <p:cNvSpPr/>
            <p:nvPr/>
          </p:nvSpPr>
          <p:spPr>
            <a:xfrm>
              <a:off x="5587188"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8" name="Freeform 758"/>
            <p:cNvSpPr/>
            <p:nvPr/>
          </p:nvSpPr>
          <p:spPr>
            <a:xfrm>
              <a:off x="5587188"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59" name="Freeform 759"/>
            <p:cNvSpPr/>
            <p:nvPr/>
          </p:nvSpPr>
          <p:spPr>
            <a:xfrm>
              <a:off x="5587188"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0" name="Freeform 760"/>
            <p:cNvSpPr/>
            <p:nvPr/>
          </p:nvSpPr>
          <p:spPr>
            <a:xfrm>
              <a:off x="5587188"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1" name="Freeform 761"/>
            <p:cNvSpPr/>
            <p:nvPr/>
          </p:nvSpPr>
          <p:spPr>
            <a:xfrm>
              <a:off x="5587188"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2" name="Freeform 762"/>
            <p:cNvSpPr/>
            <p:nvPr/>
          </p:nvSpPr>
          <p:spPr>
            <a:xfrm>
              <a:off x="5587188"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3" name="Freeform 763"/>
            <p:cNvSpPr/>
            <p:nvPr/>
          </p:nvSpPr>
          <p:spPr>
            <a:xfrm>
              <a:off x="5587188"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4" name="Freeform 764"/>
            <p:cNvSpPr/>
            <p:nvPr/>
          </p:nvSpPr>
          <p:spPr>
            <a:xfrm>
              <a:off x="5587188"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5" name="Freeform 765"/>
            <p:cNvSpPr/>
            <p:nvPr/>
          </p:nvSpPr>
          <p:spPr>
            <a:xfrm>
              <a:off x="5587188"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6" name="Freeform 766"/>
            <p:cNvSpPr/>
            <p:nvPr/>
          </p:nvSpPr>
          <p:spPr>
            <a:xfrm>
              <a:off x="5866551"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7" name="Freeform 767"/>
            <p:cNvSpPr/>
            <p:nvPr/>
          </p:nvSpPr>
          <p:spPr>
            <a:xfrm>
              <a:off x="5866551"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8" name="Freeform 768"/>
            <p:cNvSpPr/>
            <p:nvPr/>
          </p:nvSpPr>
          <p:spPr>
            <a:xfrm>
              <a:off x="5866551"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69" name="Freeform 769"/>
            <p:cNvSpPr/>
            <p:nvPr/>
          </p:nvSpPr>
          <p:spPr>
            <a:xfrm>
              <a:off x="5866551"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0" name="Freeform 770"/>
            <p:cNvSpPr/>
            <p:nvPr/>
          </p:nvSpPr>
          <p:spPr>
            <a:xfrm>
              <a:off x="5866551"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1" name="Freeform 771"/>
            <p:cNvSpPr/>
            <p:nvPr/>
          </p:nvSpPr>
          <p:spPr>
            <a:xfrm>
              <a:off x="5866551"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2" name="Freeform 772"/>
            <p:cNvSpPr/>
            <p:nvPr/>
          </p:nvSpPr>
          <p:spPr>
            <a:xfrm>
              <a:off x="5866551"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3" name="Freeform 773"/>
            <p:cNvSpPr/>
            <p:nvPr/>
          </p:nvSpPr>
          <p:spPr>
            <a:xfrm>
              <a:off x="5866551"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4" name="Freeform 774"/>
            <p:cNvSpPr/>
            <p:nvPr/>
          </p:nvSpPr>
          <p:spPr>
            <a:xfrm>
              <a:off x="5866551"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5" name="Freeform 775"/>
            <p:cNvSpPr/>
            <p:nvPr/>
          </p:nvSpPr>
          <p:spPr>
            <a:xfrm>
              <a:off x="5866551"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6" name="Freeform 776"/>
            <p:cNvSpPr/>
            <p:nvPr/>
          </p:nvSpPr>
          <p:spPr>
            <a:xfrm>
              <a:off x="5866551"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7" name="Freeform 777"/>
            <p:cNvSpPr/>
            <p:nvPr/>
          </p:nvSpPr>
          <p:spPr>
            <a:xfrm>
              <a:off x="5866551"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8" name="Freeform 778"/>
            <p:cNvSpPr/>
            <p:nvPr/>
          </p:nvSpPr>
          <p:spPr>
            <a:xfrm>
              <a:off x="5866551"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79" name="Freeform 779"/>
            <p:cNvSpPr/>
            <p:nvPr/>
          </p:nvSpPr>
          <p:spPr>
            <a:xfrm>
              <a:off x="5866551"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0" name="Freeform 780"/>
            <p:cNvSpPr/>
            <p:nvPr/>
          </p:nvSpPr>
          <p:spPr>
            <a:xfrm>
              <a:off x="5866551"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1" name="Freeform 781"/>
            <p:cNvSpPr/>
            <p:nvPr/>
          </p:nvSpPr>
          <p:spPr>
            <a:xfrm>
              <a:off x="5866551"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2" name="Freeform 782"/>
            <p:cNvSpPr/>
            <p:nvPr/>
          </p:nvSpPr>
          <p:spPr>
            <a:xfrm>
              <a:off x="5866551"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3" name="Freeform 783"/>
            <p:cNvSpPr/>
            <p:nvPr/>
          </p:nvSpPr>
          <p:spPr>
            <a:xfrm>
              <a:off x="5866551"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4" name="Freeform 784"/>
            <p:cNvSpPr/>
            <p:nvPr/>
          </p:nvSpPr>
          <p:spPr>
            <a:xfrm>
              <a:off x="5866551"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5" name="Freeform 785"/>
            <p:cNvSpPr/>
            <p:nvPr/>
          </p:nvSpPr>
          <p:spPr>
            <a:xfrm>
              <a:off x="5866551"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6" name="Freeform 786"/>
            <p:cNvSpPr/>
            <p:nvPr/>
          </p:nvSpPr>
          <p:spPr>
            <a:xfrm>
              <a:off x="5866551"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7" name="Freeform 787"/>
            <p:cNvSpPr/>
            <p:nvPr/>
          </p:nvSpPr>
          <p:spPr>
            <a:xfrm>
              <a:off x="5866551"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8" name="Freeform 788"/>
            <p:cNvSpPr/>
            <p:nvPr/>
          </p:nvSpPr>
          <p:spPr>
            <a:xfrm>
              <a:off x="5866551"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89" name="Freeform 789"/>
            <p:cNvSpPr/>
            <p:nvPr/>
          </p:nvSpPr>
          <p:spPr>
            <a:xfrm>
              <a:off x="5866551"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0" name="Freeform 790"/>
            <p:cNvSpPr/>
            <p:nvPr/>
          </p:nvSpPr>
          <p:spPr>
            <a:xfrm>
              <a:off x="5866551"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1" name="Freeform 791"/>
            <p:cNvSpPr/>
            <p:nvPr/>
          </p:nvSpPr>
          <p:spPr>
            <a:xfrm>
              <a:off x="5866551"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2" name="Freeform 792"/>
            <p:cNvSpPr/>
            <p:nvPr/>
          </p:nvSpPr>
          <p:spPr>
            <a:xfrm>
              <a:off x="5866551"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3" name="Freeform 793"/>
            <p:cNvSpPr/>
            <p:nvPr/>
          </p:nvSpPr>
          <p:spPr>
            <a:xfrm>
              <a:off x="5866551"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4" name="Freeform 794"/>
            <p:cNvSpPr/>
            <p:nvPr/>
          </p:nvSpPr>
          <p:spPr>
            <a:xfrm>
              <a:off x="5866551"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5" name="Freeform 795"/>
            <p:cNvSpPr/>
            <p:nvPr/>
          </p:nvSpPr>
          <p:spPr>
            <a:xfrm>
              <a:off x="5866551"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6" name="Freeform 796"/>
            <p:cNvSpPr/>
            <p:nvPr/>
          </p:nvSpPr>
          <p:spPr>
            <a:xfrm>
              <a:off x="5866551"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7" name="Freeform 797"/>
            <p:cNvSpPr/>
            <p:nvPr/>
          </p:nvSpPr>
          <p:spPr>
            <a:xfrm>
              <a:off x="5866551"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8" name="Freeform 798"/>
            <p:cNvSpPr/>
            <p:nvPr/>
          </p:nvSpPr>
          <p:spPr>
            <a:xfrm>
              <a:off x="5866551"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799" name="Freeform 799"/>
            <p:cNvSpPr/>
            <p:nvPr/>
          </p:nvSpPr>
          <p:spPr>
            <a:xfrm>
              <a:off x="5866551"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0" name="Freeform 800"/>
            <p:cNvSpPr/>
            <p:nvPr/>
          </p:nvSpPr>
          <p:spPr>
            <a:xfrm>
              <a:off x="5866551"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1" name="Freeform 801"/>
            <p:cNvSpPr/>
            <p:nvPr/>
          </p:nvSpPr>
          <p:spPr>
            <a:xfrm>
              <a:off x="5866551"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2" name="Freeform 802"/>
            <p:cNvSpPr/>
            <p:nvPr/>
          </p:nvSpPr>
          <p:spPr>
            <a:xfrm>
              <a:off x="5866551"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3" name="Freeform 803"/>
            <p:cNvSpPr/>
            <p:nvPr/>
          </p:nvSpPr>
          <p:spPr>
            <a:xfrm>
              <a:off x="5866551"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4" name="Freeform 804"/>
            <p:cNvSpPr/>
            <p:nvPr/>
          </p:nvSpPr>
          <p:spPr>
            <a:xfrm>
              <a:off x="5866551"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5" name="Freeform 805"/>
            <p:cNvSpPr/>
            <p:nvPr/>
          </p:nvSpPr>
          <p:spPr>
            <a:xfrm>
              <a:off x="5866551"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6" name="Freeform 806"/>
            <p:cNvSpPr/>
            <p:nvPr/>
          </p:nvSpPr>
          <p:spPr>
            <a:xfrm>
              <a:off x="5866551"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7" name="Freeform 807"/>
            <p:cNvSpPr/>
            <p:nvPr/>
          </p:nvSpPr>
          <p:spPr>
            <a:xfrm>
              <a:off x="5866551"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8" name="Freeform 808"/>
            <p:cNvSpPr/>
            <p:nvPr/>
          </p:nvSpPr>
          <p:spPr>
            <a:xfrm>
              <a:off x="5866551"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09" name="Freeform 809"/>
            <p:cNvSpPr/>
            <p:nvPr/>
          </p:nvSpPr>
          <p:spPr>
            <a:xfrm>
              <a:off x="5866551"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0" name="Freeform 810"/>
            <p:cNvSpPr/>
            <p:nvPr/>
          </p:nvSpPr>
          <p:spPr>
            <a:xfrm>
              <a:off x="5866551"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1" name="Freeform 811"/>
            <p:cNvSpPr/>
            <p:nvPr/>
          </p:nvSpPr>
          <p:spPr>
            <a:xfrm>
              <a:off x="5866551"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2" name="Freeform 812"/>
            <p:cNvSpPr/>
            <p:nvPr/>
          </p:nvSpPr>
          <p:spPr>
            <a:xfrm>
              <a:off x="5866551"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3" name="Freeform 813"/>
            <p:cNvSpPr/>
            <p:nvPr/>
          </p:nvSpPr>
          <p:spPr>
            <a:xfrm>
              <a:off x="5866551"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4" name="Freeform 814"/>
            <p:cNvSpPr/>
            <p:nvPr/>
          </p:nvSpPr>
          <p:spPr>
            <a:xfrm>
              <a:off x="5866551"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5" name="Freeform 815"/>
            <p:cNvSpPr/>
            <p:nvPr/>
          </p:nvSpPr>
          <p:spPr>
            <a:xfrm>
              <a:off x="5866551"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6" name="Freeform 816"/>
            <p:cNvSpPr/>
            <p:nvPr/>
          </p:nvSpPr>
          <p:spPr>
            <a:xfrm>
              <a:off x="6147528"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7" name="Freeform 817"/>
            <p:cNvSpPr/>
            <p:nvPr/>
          </p:nvSpPr>
          <p:spPr>
            <a:xfrm>
              <a:off x="6147528"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8" name="Freeform 818"/>
            <p:cNvSpPr/>
            <p:nvPr/>
          </p:nvSpPr>
          <p:spPr>
            <a:xfrm>
              <a:off x="6147528"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19" name="Freeform 819"/>
            <p:cNvSpPr/>
            <p:nvPr/>
          </p:nvSpPr>
          <p:spPr>
            <a:xfrm>
              <a:off x="6147528"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0" name="Freeform 820"/>
            <p:cNvSpPr/>
            <p:nvPr/>
          </p:nvSpPr>
          <p:spPr>
            <a:xfrm>
              <a:off x="6147528"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1" name="Freeform 821"/>
            <p:cNvSpPr/>
            <p:nvPr/>
          </p:nvSpPr>
          <p:spPr>
            <a:xfrm>
              <a:off x="6147528"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2" name="Freeform 822"/>
            <p:cNvSpPr/>
            <p:nvPr/>
          </p:nvSpPr>
          <p:spPr>
            <a:xfrm>
              <a:off x="6147528"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3" name="Freeform 823"/>
            <p:cNvSpPr/>
            <p:nvPr/>
          </p:nvSpPr>
          <p:spPr>
            <a:xfrm>
              <a:off x="6147528"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4" name="Freeform 824"/>
            <p:cNvSpPr/>
            <p:nvPr/>
          </p:nvSpPr>
          <p:spPr>
            <a:xfrm>
              <a:off x="6147528"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5" name="Freeform 825"/>
            <p:cNvSpPr/>
            <p:nvPr/>
          </p:nvSpPr>
          <p:spPr>
            <a:xfrm>
              <a:off x="6147528"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6" name="Freeform 826"/>
            <p:cNvSpPr/>
            <p:nvPr/>
          </p:nvSpPr>
          <p:spPr>
            <a:xfrm>
              <a:off x="6147528"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7" name="Freeform 827"/>
            <p:cNvSpPr/>
            <p:nvPr/>
          </p:nvSpPr>
          <p:spPr>
            <a:xfrm>
              <a:off x="6147528"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8" name="Freeform 828"/>
            <p:cNvSpPr/>
            <p:nvPr/>
          </p:nvSpPr>
          <p:spPr>
            <a:xfrm>
              <a:off x="6147528"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29" name="Freeform 829"/>
            <p:cNvSpPr/>
            <p:nvPr/>
          </p:nvSpPr>
          <p:spPr>
            <a:xfrm>
              <a:off x="6147528"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0" name="Freeform 830"/>
            <p:cNvSpPr/>
            <p:nvPr/>
          </p:nvSpPr>
          <p:spPr>
            <a:xfrm>
              <a:off x="6147528"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1" name="Freeform 831"/>
            <p:cNvSpPr/>
            <p:nvPr/>
          </p:nvSpPr>
          <p:spPr>
            <a:xfrm>
              <a:off x="6147528"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2" name="Freeform 832"/>
            <p:cNvSpPr/>
            <p:nvPr/>
          </p:nvSpPr>
          <p:spPr>
            <a:xfrm>
              <a:off x="6147528"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3" name="Freeform 833"/>
            <p:cNvSpPr/>
            <p:nvPr/>
          </p:nvSpPr>
          <p:spPr>
            <a:xfrm>
              <a:off x="6147528"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4" name="Freeform 834"/>
            <p:cNvSpPr/>
            <p:nvPr/>
          </p:nvSpPr>
          <p:spPr>
            <a:xfrm>
              <a:off x="6147528"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5" name="Freeform 835"/>
            <p:cNvSpPr/>
            <p:nvPr/>
          </p:nvSpPr>
          <p:spPr>
            <a:xfrm>
              <a:off x="6147528"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6" name="Freeform 836"/>
            <p:cNvSpPr/>
            <p:nvPr/>
          </p:nvSpPr>
          <p:spPr>
            <a:xfrm>
              <a:off x="6147528"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7" name="Freeform 837"/>
            <p:cNvSpPr/>
            <p:nvPr/>
          </p:nvSpPr>
          <p:spPr>
            <a:xfrm>
              <a:off x="6147528"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8" name="Freeform 838"/>
            <p:cNvSpPr/>
            <p:nvPr/>
          </p:nvSpPr>
          <p:spPr>
            <a:xfrm>
              <a:off x="6147528"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9" name="Freeform 839"/>
            <p:cNvSpPr/>
            <p:nvPr/>
          </p:nvSpPr>
          <p:spPr>
            <a:xfrm>
              <a:off x="6147528"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0" name="Freeform 840"/>
            <p:cNvSpPr/>
            <p:nvPr/>
          </p:nvSpPr>
          <p:spPr>
            <a:xfrm>
              <a:off x="6147528"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1" name="Freeform 841"/>
            <p:cNvSpPr/>
            <p:nvPr/>
          </p:nvSpPr>
          <p:spPr>
            <a:xfrm>
              <a:off x="6147528"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2" name="Freeform 842"/>
            <p:cNvSpPr/>
            <p:nvPr/>
          </p:nvSpPr>
          <p:spPr>
            <a:xfrm>
              <a:off x="6147528"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3" name="Freeform 843"/>
            <p:cNvSpPr/>
            <p:nvPr/>
          </p:nvSpPr>
          <p:spPr>
            <a:xfrm>
              <a:off x="6147528"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4" name="Freeform 844"/>
            <p:cNvSpPr/>
            <p:nvPr/>
          </p:nvSpPr>
          <p:spPr>
            <a:xfrm>
              <a:off x="6147528"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5" name="Freeform 845"/>
            <p:cNvSpPr/>
            <p:nvPr/>
          </p:nvSpPr>
          <p:spPr>
            <a:xfrm>
              <a:off x="6147528"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6" name="Freeform 846"/>
            <p:cNvSpPr/>
            <p:nvPr/>
          </p:nvSpPr>
          <p:spPr>
            <a:xfrm>
              <a:off x="6147528"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7" name="Freeform 847"/>
            <p:cNvSpPr/>
            <p:nvPr/>
          </p:nvSpPr>
          <p:spPr>
            <a:xfrm>
              <a:off x="6147528"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8" name="Freeform 848"/>
            <p:cNvSpPr/>
            <p:nvPr/>
          </p:nvSpPr>
          <p:spPr>
            <a:xfrm>
              <a:off x="6147528"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49" name="Freeform 849"/>
            <p:cNvSpPr/>
            <p:nvPr/>
          </p:nvSpPr>
          <p:spPr>
            <a:xfrm>
              <a:off x="6147528"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0" name="Freeform 850"/>
            <p:cNvSpPr/>
            <p:nvPr/>
          </p:nvSpPr>
          <p:spPr>
            <a:xfrm>
              <a:off x="6147528"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1" name="Freeform 851"/>
            <p:cNvSpPr/>
            <p:nvPr/>
          </p:nvSpPr>
          <p:spPr>
            <a:xfrm>
              <a:off x="6147528"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2" name="Freeform 852"/>
            <p:cNvSpPr/>
            <p:nvPr/>
          </p:nvSpPr>
          <p:spPr>
            <a:xfrm>
              <a:off x="6147528"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3" name="Freeform 853"/>
            <p:cNvSpPr/>
            <p:nvPr/>
          </p:nvSpPr>
          <p:spPr>
            <a:xfrm>
              <a:off x="6147528"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4" name="Freeform 854"/>
            <p:cNvSpPr/>
            <p:nvPr/>
          </p:nvSpPr>
          <p:spPr>
            <a:xfrm>
              <a:off x="6147528"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5" name="Freeform 855"/>
            <p:cNvSpPr/>
            <p:nvPr/>
          </p:nvSpPr>
          <p:spPr>
            <a:xfrm>
              <a:off x="6147528"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6" name="Freeform 856"/>
            <p:cNvSpPr/>
            <p:nvPr/>
          </p:nvSpPr>
          <p:spPr>
            <a:xfrm>
              <a:off x="6147528"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7" name="Freeform 857"/>
            <p:cNvSpPr/>
            <p:nvPr/>
          </p:nvSpPr>
          <p:spPr>
            <a:xfrm>
              <a:off x="6147528"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8" name="Freeform 858"/>
            <p:cNvSpPr/>
            <p:nvPr/>
          </p:nvSpPr>
          <p:spPr>
            <a:xfrm>
              <a:off x="6147528"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59" name="Freeform 859"/>
            <p:cNvSpPr/>
            <p:nvPr/>
          </p:nvSpPr>
          <p:spPr>
            <a:xfrm>
              <a:off x="6147528"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0" name="Freeform 860"/>
            <p:cNvSpPr/>
            <p:nvPr/>
          </p:nvSpPr>
          <p:spPr>
            <a:xfrm>
              <a:off x="6147528"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1" name="Freeform 861"/>
            <p:cNvSpPr/>
            <p:nvPr/>
          </p:nvSpPr>
          <p:spPr>
            <a:xfrm>
              <a:off x="6147528"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2" name="Freeform 862"/>
            <p:cNvSpPr/>
            <p:nvPr/>
          </p:nvSpPr>
          <p:spPr>
            <a:xfrm>
              <a:off x="6147528"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3" name="Freeform 863"/>
            <p:cNvSpPr/>
            <p:nvPr/>
          </p:nvSpPr>
          <p:spPr>
            <a:xfrm>
              <a:off x="6147528"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4" name="Freeform 864"/>
            <p:cNvSpPr/>
            <p:nvPr/>
          </p:nvSpPr>
          <p:spPr>
            <a:xfrm>
              <a:off x="6147528"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5" name="Freeform 865"/>
            <p:cNvSpPr/>
            <p:nvPr/>
          </p:nvSpPr>
          <p:spPr>
            <a:xfrm>
              <a:off x="6147528"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6" name="Freeform 866"/>
            <p:cNvSpPr/>
            <p:nvPr/>
          </p:nvSpPr>
          <p:spPr>
            <a:xfrm>
              <a:off x="6426890"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7" name="Freeform 867"/>
            <p:cNvSpPr/>
            <p:nvPr/>
          </p:nvSpPr>
          <p:spPr>
            <a:xfrm>
              <a:off x="6426890"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8" name="Freeform 868"/>
            <p:cNvSpPr/>
            <p:nvPr/>
          </p:nvSpPr>
          <p:spPr>
            <a:xfrm>
              <a:off x="6426890"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69" name="Freeform 869"/>
            <p:cNvSpPr/>
            <p:nvPr/>
          </p:nvSpPr>
          <p:spPr>
            <a:xfrm>
              <a:off x="6426890"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0" name="Freeform 870"/>
            <p:cNvSpPr/>
            <p:nvPr/>
          </p:nvSpPr>
          <p:spPr>
            <a:xfrm>
              <a:off x="6426890"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1" name="Freeform 871"/>
            <p:cNvSpPr/>
            <p:nvPr/>
          </p:nvSpPr>
          <p:spPr>
            <a:xfrm>
              <a:off x="6426890"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2" name="Freeform 872"/>
            <p:cNvSpPr/>
            <p:nvPr/>
          </p:nvSpPr>
          <p:spPr>
            <a:xfrm>
              <a:off x="6426890"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3" name="Freeform 873"/>
            <p:cNvSpPr/>
            <p:nvPr/>
          </p:nvSpPr>
          <p:spPr>
            <a:xfrm>
              <a:off x="6426890"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4" name="Freeform 874"/>
            <p:cNvSpPr/>
            <p:nvPr/>
          </p:nvSpPr>
          <p:spPr>
            <a:xfrm>
              <a:off x="6426890"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5" name="Freeform 875"/>
            <p:cNvSpPr/>
            <p:nvPr/>
          </p:nvSpPr>
          <p:spPr>
            <a:xfrm>
              <a:off x="6426890"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6" name="Freeform 876"/>
            <p:cNvSpPr/>
            <p:nvPr/>
          </p:nvSpPr>
          <p:spPr>
            <a:xfrm>
              <a:off x="6426890"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7" name="Freeform 877"/>
            <p:cNvSpPr/>
            <p:nvPr/>
          </p:nvSpPr>
          <p:spPr>
            <a:xfrm>
              <a:off x="6426890"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8" name="Freeform 878"/>
            <p:cNvSpPr/>
            <p:nvPr/>
          </p:nvSpPr>
          <p:spPr>
            <a:xfrm>
              <a:off x="6426890"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79" name="Freeform 879"/>
            <p:cNvSpPr/>
            <p:nvPr/>
          </p:nvSpPr>
          <p:spPr>
            <a:xfrm>
              <a:off x="6426890"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0" name="Freeform 880"/>
            <p:cNvSpPr/>
            <p:nvPr/>
          </p:nvSpPr>
          <p:spPr>
            <a:xfrm>
              <a:off x="6426890"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1" name="Freeform 881"/>
            <p:cNvSpPr/>
            <p:nvPr/>
          </p:nvSpPr>
          <p:spPr>
            <a:xfrm>
              <a:off x="6426890"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2" name="Freeform 882"/>
            <p:cNvSpPr/>
            <p:nvPr/>
          </p:nvSpPr>
          <p:spPr>
            <a:xfrm>
              <a:off x="6426890"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3" name="Freeform 883"/>
            <p:cNvSpPr/>
            <p:nvPr/>
          </p:nvSpPr>
          <p:spPr>
            <a:xfrm>
              <a:off x="6426890"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4" name="Freeform 884"/>
            <p:cNvSpPr/>
            <p:nvPr/>
          </p:nvSpPr>
          <p:spPr>
            <a:xfrm>
              <a:off x="6426890"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5" name="Freeform 885"/>
            <p:cNvSpPr/>
            <p:nvPr/>
          </p:nvSpPr>
          <p:spPr>
            <a:xfrm>
              <a:off x="6426890"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6" name="Freeform 886"/>
            <p:cNvSpPr/>
            <p:nvPr/>
          </p:nvSpPr>
          <p:spPr>
            <a:xfrm>
              <a:off x="6426890"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7" name="Freeform 887"/>
            <p:cNvSpPr/>
            <p:nvPr/>
          </p:nvSpPr>
          <p:spPr>
            <a:xfrm>
              <a:off x="6426890"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8" name="Freeform 888"/>
            <p:cNvSpPr/>
            <p:nvPr/>
          </p:nvSpPr>
          <p:spPr>
            <a:xfrm>
              <a:off x="6426890"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89" name="Freeform 889"/>
            <p:cNvSpPr/>
            <p:nvPr/>
          </p:nvSpPr>
          <p:spPr>
            <a:xfrm>
              <a:off x="6426890"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0" name="Freeform 890"/>
            <p:cNvSpPr/>
            <p:nvPr/>
          </p:nvSpPr>
          <p:spPr>
            <a:xfrm>
              <a:off x="6426890"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1" name="Freeform 891"/>
            <p:cNvSpPr/>
            <p:nvPr/>
          </p:nvSpPr>
          <p:spPr>
            <a:xfrm>
              <a:off x="6426890"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2" name="Freeform 892"/>
            <p:cNvSpPr/>
            <p:nvPr/>
          </p:nvSpPr>
          <p:spPr>
            <a:xfrm>
              <a:off x="6426890"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3" name="Freeform 893"/>
            <p:cNvSpPr/>
            <p:nvPr/>
          </p:nvSpPr>
          <p:spPr>
            <a:xfrm>
              <a:off x="6426890"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4" name="Freeform 894"/>
            <p:cNvSpPr/>
            <p:nvPr/>
          </p:nvSpPr>
          <p:spPr>
            <a:xfrm>
              <a:off x="6426890"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5" name="Freeform 895"/>
            <p:cNvSpPr/>
            <p:nvPr/>
          </p:nvSpPr>
          <p:spPr>
            <a:xfrm>
              <a:off x="6426890"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6" name="Freeform 896"/>
            <p:cNvSpPr/>
            <p:nvPr/>
          </p:nvSpPr>
          <p:spPr>
            <a:xfrm>
              <a:off x="6426890"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7" name="Freeform 897"/>
            <p:cNvSpPr/>
            <p:nvPr/>
          </p:nvSpPr>
          <p:spPr>
            <a:xfrm>
              <a:off x="6426890"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8" name="Freeform 898"/>
            <p:cNvSpPr/>
            <p:nvPr/>
          </p:nvSpPr>
          <p:spPr>
            <a:xfrm>
              <a:off x="6426890"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99" name="Freeform 899"/>
            <p:cNvSpPr/>
            <p:nvPr/>
          </p:nvSpPr>
          <p:spPr>
            <a:xfrm>
              <a:off x="6426890"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0" name="Freeform 900"/>
            <p:cNvSpPr/>
            <p:nvPr/>
          </p:nvSpPr>
          <p:spPr>
            <a:xfrm>
              <a:off x="6426890"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1" name="Freeform 901"/>
            <p:cNvSpPr/>
            <p:nvPr/>
          </p:nvSpPr>
          <p:spPr>
            <a:xfrm>
              <a:off x="6426890"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2" name="Freeform 902"/>
            <p:cNvSpPr/>
            <p:nvPr/>
          </p:nvSpPr>
          <p:spPr>
            <a:xfrm>
              <a:off x="6426890"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3" name="Freeform 903"/>
            <p:cNvSpPr/>
            <p:nvPr/>
          </p:nvSpPr>
          <p:spPr>
            <a:xfrm>
              <a:off x="6426890"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4" name="Freeform 904"/>
            <p:cNvSpPr/>
            <p:nvPr/>
          </p:nvSpPr>
          <p:spPr>
            <a:xfrm>
              <a:off x="6426890"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5" name="Freeform 905"/>
            <p:cNvSpPr/>
            <p:nvPr/>
          </p:nvSpPr>
          <p:spPr>
            <a:xfrm>
              <a:off x="6426890"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6" name="Freeform 906"/>
            <p:cNvSpPr/>
            <p:nvPr/>
          </p:nvSpPr>
          <p:spPr>
            <a:xfrm>
              <a:off x="6426890"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7" name="Freeform 907"/>
            <p:cNvSpPr/>
            <p:nvPr/>
          </p:nvSpPr>
          <p:spPr>
            <a:xfrm>
              <a:off x="6426890"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8" name="Freeform 908"/>
            <p:cNvSpPr/>
            <p:nvPr/>
          </p:nvSpPr>
          <p:spPr>
            <a:xfrm>
              <a:off x="6426890"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09" name="Freeform 909"/>
            <p:cNvSpPr/>
            <p:nvPr/>
          </p:nvSpPr>
          <p:spPr>
            <a:xfrm>
              <a:off x="6426890"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0" name="Freeform 910"/>
            <p:cNvSpPr/>
            <p:nvPr/>
          </p:nvSpPr>
          <p:spPr>
            <a:xfrm>
              <a:off x="6426890"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1" name="Freeform 911"/>
            <p:cNvSpPr/>
            <p:nvPr/>
          </p:nvSpPr>
          <p:spPr>
            <a:xfrm>
              <a:off x="6426890"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2" name="Freeform 912"/>
            <p:cNvSpPr/>
            <p:nvPr/>
          </p:nvSpPr>
          <p:spPr>
            <a:xfrm>
              <a:off x="6426890"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3" name="Freeform 913"/>
            <p:cNvSpPr/>
            <p:nvPr/>
          </p:nvSpPr>
          <p:spPr>
            <a:xfrm>
              <a:off x="6426890"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4" name="Freeform 914"/>
            <p:cNvSpPr/>
            <p:nvPr/>
          </p:nvSpPr>
          <p:spPr>
            <a:xfrm>
              <a:off x="6426890"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5" name="Freeform 915"/>
            <p:cNvSpPr/>
            <p:nvPr/>
          </p:nvSpPr>
          <p:spPr>
            <a:xfrm>
              <a:off x="6426890"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6" name="Freeform 916"/>
            <p:cNvSpPr/>
            <p:nvPr/>
          </p:nvSpPr>
          <p:spPr>
            <a:xfrm>
              <a:off x="6707867"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7" name="Freeform 917"/>
            <p:cNvSpPr/>
            <p:nvPr/>
          </p:nvSpPr>
          <p:spPr>
            <a:xfrm>
              <a:off x="6707867"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8" name="Freeform 918"/>
            <p:cNvSpPr/>
            <p:nvPr/>
          </p:nvSpPr>
          <p:spPr>
            <a:xfrm>
              <a:off x="6707867"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19" name="Freeform 919"/>
            <p:cNvSpPr/>
            <p:nvPr/>
          </p:nvSpPr>
          <p:spPr>
            <a:xfrm>
              <a:off x="6707867"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0" name="Freeform 920"/>
            <p:cNvSpPr/>
            <p:nvPr/>
          </p:nvSpPr>
          <p:spPr>
            <a:xfrm>
              <a:off x="6707867"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1" name="Freeform 921"/>
            <p:cNvSpPr/>
            <p:nvPr/>
          </p:nvSpPr>
          <p:spPr>
            <a:xfrm>
              <a:off x="6707867"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2" name="Freeform 922"/>
            <p:cNvSpPr/>
            <p:nvPr/>
          </p:nvSpPr>
          <p:spPr>
            <a:xfrm>
              <a:off x="6707867"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3" name="Freeform 923"/>
            <p:cNvSpPr/>
            <p:nvPr/>
          </p:nvSpPr>
          <p:spPr>
            <a:xfrm>
              <a:off x="6707867"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4" name="Freeform 924"/>
            <p:cNvSpPr/>
            <p:nvPr/>
          </p:nvSpPr>
          <p:spPr>
            <a:xfrm>
              <a:off x="6707867"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5" name="Freeform 925"/>
            <p:cNvSpPr/>
            <p:nvPr/>
          </p:nvSpPr>
          <p:spPr>
            <a:xfrm>
              <a:off x="6707867"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6" name="Freeform 926"/>
            <p:cNvSpPr/>
            <p:nvPr/>
          </p:nvSpPr>
          <p:spPr>
            <a:xfrm>
              <a:off x="6707867"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7" name="Freeform 927"/>
            <p:cNvSpPr/>
            <p:nvPr/>
          </p:nvSpPr>
          <p:spPr>
            <a:xfrm>
              <a:off x="6707867"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8" name="Freeform 928"/>
            <p:cNvSpPr/>
            <p:nvPr/>
          </p:nvSpPr>
          <p:spPr>
            <a:xfrm>
              <a:off x="6707867"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29" name="Freeform 929"/>
            <p:cNvSpPr/>
            <p:nvPr/>
          </p:nvSpPr>
          <p:spPr>
            <a:xfrm>
              <a:off x="6707867"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0" name="Freeform 930"/>
            <p:cNvSpPr/>
            <p:nvPr/>
          </p:nvSpPr>
          <p:spPr>
            <a:xfrm>
              <a:off x="6707867"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1" name="Freeform 931"/>
            <p:cNvSpPr/>
            <p:nvPr/>
          </p:nvSpPr>
          <p:spPr>
            <a:xfrm>
              <a:off x="6707867"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2" name="Freeform 932"/>
            <p:cNvSpPr/>
            <p:nvPr/>
          </p:nvSpPr>
          <p:spPr>
            <a:xfrm>
              <a:off x="6707867"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3" name="Freeform 933"/>
            <p:cNvSpPr/>
            <p:nvPr/>
          </p:nvSpPr>
          <p:spPr>
            <a:xfrm>
              <a:off x="6707867"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4" name="Freeform 934"/>
            <p:cNvSpPr/>
            <p:nvPr/>
          </p:nvSpPr>
          <p:spPr>
            <a:xfrm>
              <a:off x="6707867"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5" name="Freeform 935"/>
            <p:cNvSpPr/>
            <p:nvPr/>
          </p:nvSpPr>
          <p:spPr>
            <a:xfrm>
              <a:off x="6707867"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6" name="Freeform 936"/>
            <p:cNvSpPr/>
            <p:nvPr/>
          </p:nvSpPr>
          <p:spPr>
            <a:xfrm>
              <a:off x="6707867"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7" name="Freeform 937"/>
            <p:cNvSpPr/>
            <p:nvPr/>
          </p:nvSpPr>
          <p:spPr>
            <a:xfrm>
              <a:off x="6707867"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8" name="Freeform 938"/>
            <p:cNvSpPr/>
            <p:nvPr/>
          </p:nvSpPr>
          <p:spPr>
            <a:xfrm>
              <a:off x="6707867"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39" name="Freeform 939"/>
            <p:cNvSpPr/>
            <p:nvPr/>
          </p:nvSpPr>
          <p:spPr>
            <a:xfrm>
              <a:off x="6707867"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0" name="Freeform 940"/>
            <p:cNvSpPr/>
            <p:nvPr/>
          </p:nvSpPr>
          <p:spPr>
            <a:xfrm>
              <a:off x="6707867"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1" name="Freeform 941"/>
            <p:cNvSpPr/>
            <p:nvPr/>
          </p:nvSpPr>
          <p:spPr>
            <a:xfrm>
              <a:off x="6707867"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2" name="Freeform 942"/>
            <p:cNvSpPr/>
            <p:nvPr/>
          </p:nvSpPr>
          <p:spPr>
            <a:xfrm>
              <a:off x="6707867"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3" name="Freeform 943"/>
            <p:cNvSpPr/>
            <p:nvPr/>
          </p:nvSpPr>
          <p:spPr>
            <a:xfrm>
              <a:off x="6707867"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4" name="Freeform 944"/>
            <p:cNvSpPr/>
            <p:nvPr/>
          </p:nvSpPr>
          <p:spPr>
            <a:xfrm>
              <a:off x="6707867"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5" name="Freeform 945"/>
            <p:cNvSpPr/>
            <p:nvPr/>
          </p:nvSpPr>
          <p:spPr>
            <a:xfrm>
              <a:off x="6707867"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6" name="Freeform 946"/>
            <p:cNvSpPr/>
            <p:nvPr/>
          </p:nvSpPr>
          <p:spPr>
            <a:xfrm>
              <a:off x="6707867"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7" name="Freeform 947"/>
            <p:cNvSpPr/>
            <p:nvPr/>
          </p:nvSpPr>
          <p:spPr>
            <a:xfrm>
              <a:off x="6707867"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8" name="Freeform 948"/>
            <p:cNvSpPr/>
            <p:nvPr/>
          </p:nvSpPr>
          <p:spPr>
            <a:xfrm>
              <a:off x="6707867"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49" name="Freeform 949"/>
            <p:cNvSpPr/>
            <p:nvPr/>
          </p:nvSpPr>
          <p:spPr>
            <a:xfrm>
              <a:off x="6707867"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0" name="Freeform 950"/>
            <p:cNvSpPr/>
            <p:nvPr/>
          </p:nvSpPr>
          <p:spPr>
            <a:xfrm>
              <a:off x="6707867"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1" name="Freeform 951"/>
            <p:cNvSpPr/>
            <p:nvPr/>
          </p:nvSpPr>
          <p:spPr>
            <a:xfrm>
              <a:off x="6707867"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2" name="Freeform 952"/>
            <p:cNvSpPr/>
            <p:nvPr/>
          </p:nvSpPr>
          <p:spPr>
            <a:xfrm>
              <a:off x="6707867"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3" name="Freeform 953"/>
            <p:cNvSpPr/>
            <p:nvPr/>
          </p:nvSpPr>
          <p:spPr>
            <a:xfrm>
              <a:off x="6707867"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4" name="Freeform 954"/>
            <p:cNvSpPr/>
            <p:nvPr/>
          </p:nvSpPr>
          <p:spPr>
            <a:xfrm>
              <a:off x="6707867"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5" name="Freeform 955"/>
            <p:cNvSpPr/>
            <p:nvPr/>
          </p:nvSpPr>
          <p:spPr>
            <a:xfrm>
              <a:off x="6707867"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6" name="Freeform 956"/>
            <p:cNvSpPr/>
            <p:nvPr/>
          </p:nvSpPr>
          <p:spPr>
            <a:xfrm>
              <a:off x="6707867"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7" name="Freeform 957"/>
            <p:cNvSpPr/>
            <p:nvPr/>
          </p:nvSpPr>
          <p:spPr>
            <a:xfrm>
              <a:off x="6707867"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8" name="Freeform 958"/>
            <p:cNvSpPr/>
            <p:nvPr/>
          </p:nvSpPr>
          <p:spPr>
            <a:xfrm>
              <a:off x="6707867"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59" name="Freeform 959"/>
            <p:cNvSpPr/>
            <p:nvPr/>
          </p:nvSpPr>
          <p:spPr>
            <a:xfrm>
              <a:off x="6707867"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0" name="Freeform 960"/>
            <p:cNvSpPr/>
            <p:nvPr/>
          </p:nvSpPr>
          <p:spPr>
            <a:xfrm>
              <a:off x="6707867"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1" name="Freeform 961"/>
            <p:cNvSpPr/>
            <p:nvPr/>
          </p:nvSpPr>
          <p:spPr>
            <a:xfrm>
              <a:off x="6707867"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2" name="Freeform 962"/>
            <p:cNvSpPr/>
            <p:nvPr/>
          </p:nvSpPr>
          <p:spPr>
            <a:xfrm>
              <a:off x="6707867"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3" name="Freeform 963"/>
            <p:cNvSpPr/>
            <p:nvPr/>
          </p:nvSpPr>
          <p:spPr>
            <a:xfrm>
              <a:off x="6707867"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4" name="Freeform 964"/>
            <p:cNvSpPr/>
            <p:nvPr/>
          </p:nvSpPr>
          <p:spPr>
            <a:xfrm>
              <a:off x="6707867"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5" name="Freeform 965"/>
            <p:cNvSpPr/>
            <p:nvPr/>
          </p:nvSpPr>
          <p:spPr>
            <a:xfrm>
              <a:off x="6707867"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6" name="Freeform 966"/>
            <p:cNvSpPr/>
            <p:nvPr/>
          </p:nvSpPr>
          <p:spPr>
            <a:xfrm>
              <a:off x="6987229"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7" name="Freeform 967"/>
            <p:cNvSpPr/>
            <p:nvPr/>
          </p:nvSpPr>
          <p:spPr>
            <a:xfrm>
              <a:off x="6987229"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8" name="Freeform 968"/>
            <p:cNvSpPr/>
            <p:nvPr/>
          </p:nvSpPr>
          <p:spPr>
            <a:xfrm>
              <a:off x="6987229"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69" name="Freeform 969"/>
            <p:cNvSpPr/>
            <p:nvPr/>
          </p:nvSpPr>
          <p:spPr>
            <a:xfrm>
              <a:off x="6987229"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0" name="Freeform 970"/>
            <p:cNvSpPr/>
            <p:nvPr/>
          </p:nvSpPr>
          <p:spPr>
            <a:xfrm>
              <a:off x="6987229"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1" name="Freeform 971"/>
            <p:cNvSpPr/>
            <p:nvPr/>
          </p:nvSpPr>
          <p:spPr>
            <a:xfrm>
              <a:off x="6987229"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2" name="Freeform 972"/>
            <p:cNvSpPr/>
            <p:nvPr/>
          </p:nvSpPr>
          <p:spPr>
            <a:xfrm>
              <a:off x="6987229"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3" name="Freeform 973"/>
            <p:cNvSpPr/>
            <p:nvPr/>
          </p:nvSpPr>
          <p:spPr>
            <a:xfrm>
              <a:off x="6987229"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4" name="Freeform 974"/>
            <p:cNvSpPr/>
            <p:nvPr/>
          </p:nvSpPr>
          <p:spPr>
            <a:xfrm>
              <a:off x="6987229"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5" name="Freeform 975"/>
            <p:cNvSpPr/>
            <p:nvPr/>
          </p:nvSpPr>
          <p:spPr>
            <a:xfrm>
              <a:off x="6987229"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6" name="Freeform 976"/>
            <p:cNvSpPr/>
            <p:nvPr/>
          </p:nvSpPr>
          <p:spPr>
            <a:xfrm>
              <a:off x="6987229"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7" name="Freeform 977"/>
            <p:cNvSpPr/>
            <p:nvPr/>
          </p:nvSpPr>
          <p:spPr>
            <a:xfrm>
              <a:off x="6987229"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8" name="Freeform 978"/>
            <p:cNvSpPr/>
            <p:nvPr/>
          </p:nvSpPr>
          <p:spPr>
            <a:xfrm>
              <a:off x="6987229"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79" name="Freeform 979"/>
            <p:cNvSpPr/>
            <p:nvPr/>
          </p:nvSpPr>
          <p:spPr>
            <a:xfrm>
              <a:off x="6987229"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0" name="Freeform 980"/>
            <p:cNvSpPr/>
            <p:nvPr/>
          </p:nvSpPr>
          <p:spPr>
            <a:xfrm>
              <a:off x="6987229"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1" name="Freeform 981"/>
            <p:cNvSpPr/>
            <p:nvPr/>
          </p:nvSpPr>
          <p:spPr>
            <a:xfrm>
              <a:off x="6987229"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2" name="Freeform 982"/>
            <p:cNvSpPr/>
            <p:nvPr/>
          </p:nvSpPr>
          <p:spPr>
            <a:xfrm>
              <a:off x="6987229"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3" name="Freeform 983"/>
            <p:cNvSpPr/>
            <p:nvPr/>
          </p:nvSpPr>
          <p:spPr>
            <a:xfrm>
              <a:off x="6987229"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4" name="Freeform 984"/>
            <p:cNvSpPr/>
            <p:nvPr/>
          </p:nvSpPr>
          <p:spPr>
            <a:xfrm>
              <a:off x="6987229"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5" name="Freeform 985"/>
            <p:cNvSpPr/>
            <p:nvPr/>
          </p:nvSpPr>
          <p:spPr>
            <a:xfrm>
              <a:off x="6987229"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6" name="Freeform 986"/>
            <p:cNvSpPr/>
            <p:nvPr/>
          </p:nvSpPr>
          <p:spPr>
            <a:xfrm>
              <a:off x="6987229"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7" name="Freeform 987"/>
            <p:cNvSpPr/>
            <p:nvPr/>
          </p:nvSpPr>
          <p:spPr>
            <a:xfrm>
              <a:off x="6987229"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8" name="Freeform 988"/>
            <p:cNvSpPr/>
            <p:nvPr/>
          </p:nvSpPr>
          <p:spPr>
            <a:xfrm>
              <a:off x="6987229"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89" name="Freeform 989"/>
            <p:cNvSpPr/>
            <p:nvPr/>
          </p:nvSpPr>
          <p:spPr>
            <a:xfrm>
              <a:off x="6987229"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0" name="Freeform 990"/>
            <p:cNvSpPr/>
            <p:nvPr/>
          </p:nvSpPr>
          <p:spPr>
            <a:xfrm>
              <a:off x="6987229"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1" name="Freeform 991"/>
            <p:cNvSpPr/>
            <p:nvPr/>
          </p:nvSpPr>
          <p:spPr>
            <a:xfrm>
              <a:off x="6987229"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2" name="Freeform 992"/>
            <p:cNvSpPr/>
            <p:nvPr/>
          </p:nvSpPr>
          <p:spPr>
            <a:xfrm>
              <a:off x="6987229"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3" name="Freeform 993"/>
            <p:cNvSpPr/>
            <p:nvPr/>
          </p:nvSpPr>
          <p:spPr>
            <a:xfrm>
              <a:off x="6987229"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4" name="Freeform 994"/>
            <p:cNvSpPr/>
            <p:nvPr/>
          </p:nvSpPr>
          <p:spPr>
            <a:xfrm>
              <a:off x="6987229"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5" name="Freeform 995"/>
            <p:cNvSpPr/>
            <p:nvPr/>
          </p:nvSpPr>
          <p:spPr>
            <a:xfrm>
              <a:off x="6987229"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6" name="Freeform 996"/>
            <p:cNvSpPr/>
            <p:nvPr/>
          </p:nvSpPr>
          <p:spPr>
            <a:xfrm>
              <a:off x="6987229"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7" name="Freeform 997"/>
            <p:cNvSpPr/>
            <p:nvPr/>
          </p:nvSpPr>
          <p:spPr>
            <a:xfrm>
              <a:off x="6987229"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8" name="Freeform 998"/>
            <p:cNvSpPr/>
            <p:nvPr/>
          </p:nvSpPr>
          <p:spPr>
            <a:xfrm>
              <a:off x="6987229"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99" name="Freeform 999"/>
            <p:cNvSpPr/>
            <p:nvPr/>
          </p:nvSpPr>
          <p:spPr>
            <a:xfrm>
              <a:off x="6987229"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0" name="Freeform 1000"/>
            <p:cNvSpPr/>
            <p:nvPr/>
          </p:nvSpPr>
          <p:spPr>
            <a:xfrm>
              <a:off x="6987229"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1" name="Freeform 1001"/>
            <p:cNvSpPr/>
            <p:nvPr/>
          </p:nvSpPr>
          <p:spPr>
            <a:xfrm>
              <a:off x="6987229"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2" name="Freeform 1002"/>
            <p:cNvSpPr/>
            <p:nvPr/>
          </p:nvSpPr>
          <p:spPr>
            <a:xfrm>
              <a:off x="6987229"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3" name="Freeform 1003"/>
            <p:cNvSpPr/>
            <p:nvPr/>
          </p:nvSpPr>
          <p:spPr>
            <a:xfrm>
              <a:off x="6987229"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4" name="Freeform 1004"/>
            <p:cNvSpPr/>
            <p:nvPr/>
          </p:nvSpPr>
          <p:spPr>
            <a:xfrm>
              <a:off x="6987229"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5" name="Freeform 1005"/>
            <p:cNvSpPr/>
            <p:nvPr/>
          </p:nvSpPr>
          <p:spPr>
            <a:xfrm>
              <a:off x="6987229"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6" name="Freeform 1006"/>
            <p:cNvSpPr/>
            <p:nvPr/>
          </p:nvSpPr>
          <p:spPr>
            <a:xfrm>
              <a:off x="6987229"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7" name="Freeform 1007"/>
            <p:cNvSpPr/>
            <p:nvPr/>
          </p:nvSpPr>
          <p:spPr>
            <a:xfrm>
              <a:off x="6987229"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8" name="Freeform 1008"/>
            <p:cNvSpPr/>
            <p:nvPr/>
          </p:nvSpPr>
          <p:spPr>
            <a:xfrm>
              <a:off x="6987229"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09" name="Freeform 1009"/>
            <p:cNvSpPr/>
            <p:nvPr/>
          </p:nvSpPr>
          <p:spPr>
            <a:xfrm>
              <a:off x="6987229"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0" name="Freeform 1010"/>
            <p:cNvSpPr/>
            <p:nvPr/>
          </p:nvSpPr>
          <p:spPr>
            <a:xfrm>
              <a:off x="6987229"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1" name="Freeform 1011"/>
            <p:cNvSpPr/>
            <p:nvPr/>
          </p:nvSpPr>
          <p:spPr>
            <a:xfrm>
              <a:off x="6987229"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2" name="Freeform 1012"/>
            <p:cNvSpPr/>
            <p:nvPr/>
          </p:nvSpPr>
          <p:spPr>
            <a:xfrm>
              <a:off x="6987229"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3" name="Freeform 1013"/>
            <p:cNvSpPr/>
            <p:nvPr/>
          </p:nvSpPr>
          <p:spPr>
            <a:xfrm>
              <a:off x="6987229"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4" name="Freeform 1014"/>
            <p:cNvSpPr/>
            <p:nvPr/>
          </p:nvSpPr>
          <p:spPr>
            <a:xfrm>
              <a:off x="6987229"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5" name="Freeform 1015"/>
            <p:cNvSpPr/>
            <p:nvPr/>
          </p:nvSpPr>
          <p:spPr>
            <a:xfrm>
              <a:off x="6987229"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6" name="Freeform 1016"/>
            <p:cNvSpPr/>
            <p:nvPr/>
          </p:nvSpPr>
          <p:spPr>
            <a:xfrm>
              <a:off x="7268207"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7" name="Freeform 1017"/>
            <p:cNvSpPr/>
            <p:nvPr/>
          </p:nvSpPr>
          <p:spPr>
            <a:xfrm>
              <a:off x="7268207"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8" name="Freeform 1018"/>
            <p:cNvSpPr/>
            <p:nvPr/>
          </p:nvSpPr>
          <p:spPr>
            <a:xfrm>
              <a:off x="7268207"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19" name="Freeform 1019"/>
            <p:cNvSpPr/>
            <p:nvPr/>
          </p:nvSpPr>
          <p:spPr>
            <a:xfrm>
              <a:off x="7268207"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0" name="Freeform 1020"/>
            <p:cNvSpPr/>
            <p:nvPr/>
          </p:nvSpPr>
          <p:spPr>
            <a:xfrm>
              <a:off x="7268207"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1" name="Freeform 1021"/>
            <p:cNvSpPr/>
            <p:nvPr/>
          </p:nvSpPr>
          <p:spPr>
            <a:xfrm>
              <a:off x="7268207"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2" name="Freeform 1022"/>
            <p:cNvSpPr/>
            <p:nvPr/>
          </p:nvSpPr>
          <p:spPr>
            <a:xfrm>
              <a:off x="7268207"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3" name="Freeform 1023"/>
            <p:cNvSpPr/>
            <p:nvPr/>
          </p:nvSpPr>
          <p:spPr>
            <a:xfrm>
              <a:off x="7268207"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4" name="Freeform 1024"/>
            <p:cNvSpPr/>
            <p:nvPr/>
          </p:nvSpPr>
          <p:spPr>
            <a:xfrm>
              <a:off x="7268207"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5" name="Freeform 1025"/>
            <p:cNvSpPr/>
            <p:nvPr/>
          </p:nvSpPr>
          <p:spPr>
            <a:xfrm>
              <a:off x="7268207"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6" name="Freeform 1026"/>
            <p:cNvSpPr/>
            <p:nvPr/>
          </p:nvSpPr>
          <p:spPr>
            <a:xfrm>
              <a:off x="7268207"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7" name="Freeform 1027"/>
            <p:cNvSpPr/>
            <p:nvPr/>
          </p:nvSpPr>
          <p:spPr>
            <a:xfrm>
              <a:off x="7268207"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8" name="Freeform 1028"/>
            <p:cNvSpPr/>
            <p:nvPr/>
          </p:nvSpPr>
          <p:spPr>
            <a:xfrm>
              <a:off x="7268207"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29" name="Freeform 1029"/>
            <p:cNvSpPr/>
            <p:nvPr/>
          </p:nvSpPr>
          <p:spPr>
            <a:xfrm>
              <a:off x="7268207"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0" name="Freeform 1030"/>
            <p:cNvSpPr/>
            <p:nvPr/>
          </p:nvSpPr>
          <p:spPr>
            <a:xfrm>
              <a:off x="7268207"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1" name="Freeform 1031"/>
            <p:cNvSpPr/>
            <p:nvPr/>
          </p:nvSpPr>
          <p:spPr>
            <a:xfrm>
              <a:off x="7268207"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2" name="Freeform 1032"/>
            <p:cNvSpPr/>
            <p:nvPr/>
          </p:nvSpPr>
          <p:spPr>
            <a:xfrm>
              <a:off x="7268207"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3" name="Freeform 1033"/>
            <p:cNvSpPr/>
            <p:nvPr/>
          </p:nvSpPr>
          <p:spPr>
            <a:xfrm>
              <a:off x="7268207"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4" name="Freeform 1034"/>
            <p:cNvSpPr/>
            <p:nvPr/>
          </p:nvSpPr>
          <p:spPr>
            <a:xfrm>
              <a:off x="7268207"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5" name="Freeform 1035"/>
            <p:cNvSpPr/>
            <p:nvPr/>
          </p:nvSpPr>
          <p:spPr>
            <a:xfrm>
              <a:off x="7268207"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6" name="Freeform 1036"/>
            <p:cNvSpPr/>
            <p:nvPr/>
          </p:nvSpPr>
          <p:spPr>
            <a:xfrm>
              <a:off x="7268207"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7" name="Freeform 1037"/>
            <p:cNvSpPr/>
            <p:nvPr/>
          </p:nvSpPr>
          <p:spPr>
            <a:xfrm>
              <a:off x="7268207"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8" name="Freeform 1038"/>
            <p:cNvSpPr/>
            <p:nvPr/>
          </p:nvSpPr>
          <p:spPr>
            <a:xfrm>
              <a:off x="7268207"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39" name="Freeform 1039"/>
            <p:cNvSpPr/>
            <p:nvPr/>
          </p:nvSpPr>
          <p:spPr>
            <a:xfrm>
              <a:off x="7268207"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0" name="Freeform 1040"/>
            <p:cNvSpPr/>
            <p:nvPr/>
          </p:nvSpPr>
          <p:spPr>
            <a:xfrm>
              <a:off x="7268207"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1" name="Freeform 1041"/>
            <p:cNvSpPr/>
            <p:nvPr/>
          </p:nvSpPr>
          <p:spPr>
            <a:xfrm>
              <a:off x="7268207"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2" name="Freeform 1042"/>
            <p:cNvSpPr/>
            <p:nvPr/>
          </p:nvSpPr>
          <p:spPr>
            <a:xfrm>
              <a:off x="7268207"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3" name="Freeform 1043"/>
            <p:cNvSpPr/>
            <p:nvPr/>
          </p:nvSpPr>
          <p:spPr>
            <a:xfrm>
              <a:off x="7268207"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4" name="Freeform 1044"/>
            <p:cNvSpPr/>
            <p:nvPr/>
          </p:nvSpPr>
          <p:spPr>
            <a:xfrm>
              <a:off x="7268207"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5" name="Freeform 1045"/>
            <p:cNvSpPr/>
            <p:nvPr/>
          </p:nvSpPr>
          <p:spPr>
            <a:xfrm>
              <a:off x="7268207"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6" name="Freeform 1046"/>
            <p:cNvSpPr/>
            <p:nvPr/>
          </p:nvSpPr>
          <p:spPr>
            <a:xfrm>
              <a:off x="7268207"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7" name="Freeform 1047"/>
            <p:cNvSpPr/>
            <p:nvPr/>
          </p:nvSpPr>
          <p:spPr>
            <a:xfrm>
              <a:off x="7268207"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8" name="Freeform 1048"/>
            <p:cNvSpPr/>
            <p:nvPr/>
          </p:nvSpPr>
          <p:spPr>
            <a:xfrm>
              <a:off x="7268207"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49" name="Freeform 1049"/>
            <p:cNvSpPr/>
            <p:nvPr/>
          </p:nvSpPr>
          <p:spPr>
            <a:xfrm>
              <a:off x="7268207"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0" name="Freeform 1050"/>
            <p:cNvSpPr/>
            <p:nvPr/>
          </p:nvSpPr>
          <p:spPr>
            <a:xfrm>
              <a:off x="7268207"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1" name="Freeform 1051"/>
            <p:cNvSpPr/>
            <p:nvPr/>
          </p:nvSpPr>
          <p:spPr>
            <a:xfrm>
              <a:off x="7268207"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2" name="Freeform 1052"/>
            <p:cNvSpPr/>
            <p:nvPr/>
          </p:nvSpPr>
          <p:spPr>
            <a:xfrm>
              <a:off x="7268207"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3" name="Freeform 1053"/>
            <p:cNvSpPr/>
            <p:nvPr/>
          </p:nvSpPr>
          <p:spPr>
            <a:xfrm>
              <a:off x="7268207"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4" name="Freeform 1054"/>
            <p:cNvSpPr/>
            <p:nvPr/>
          </p:nvSpPr>
          <p:spPr>
            <a:xfrm>
              <a:off x="7268207"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5" name="Freeform 1055"/>
            <p:cNvSpPr/>
            <p:nvPr/>
          </p:nvSpPr>
          <p:spPr>
            <a:xfrm>
              <a:off x="7268207"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6" name="Freeform 1056"/>
            <p:cNvSpPr/>
            <p:nvPr/>
          </p:nvSpPr>
          <p:spPr>
            <a:xfrm>
              <a:off x="7268207"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7" name="Freeform 1057"/>
            <p:cNvSpPr/>
            <p:nvPr/>
          </p:nvSpPr>
          <p:spPr>
            <a:xfrm>
              <a:off x="7268207"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8" name="Freeform 1058"/>
            <p:cNvSpPr/>
            <p:nvPr/>
          </p:nvSpPr>
          <p:spPr>
            <a:xfrm>
              <a:off x="7268207"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59" name="Freeform 1059"/>
            <p:cNvSpPr/>
            <p:nvPr/>
          </p:nvSpPr>
          <p:spPr>
            <a:xfrm>
              <a:off x="7268207"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0" name="Freeform 1060"/>
            <p:cNvSpPr/>
            <p:nvPr/>
          </p:nvSpPr>
          <p:spPr>
            <a:xfrm>
              <a:off x="7268207"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1" name="Freeform 1061"/>
            <p:cNvSpPr/>
            <p:nvPr/>
          </p:nvSpPr>
          <p:spPr>
            <a:xfrm>
              <a:off x="7268207"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2" name="Freeform 1062"/>
            <p:cNvSpPr/>
            <p:nvPr/>
          </p:nvSpPr>
          <p:spPr>
            <a:xfrm>
              <a:off x="7268207"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3" name="Freeform 1063"/>
            <p:cNvSpPr/>
            <p:nvPr/>
          </p:nvSpPr>
          <p:spPr>
            <a:xfrm>
              <a:off x="7268207"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4" name="Freeform 1064"/>
            <p:cNvSpPr/>
            <p:nvPr/>
          </p:nvSpPr>
          <p:spPr>
            <a:xfrm>
              <a:off x="7268207"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5" name="Freeform 1065"/>
            <p:cNvSpPr/>
            <p:nvPr/>
          </p:nvSpPr>
          <p:spPr>
            <a:xfrm>
              <a:off x="7268207"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6" name="Freeform 1066"/>
            <p:cNvSpPr/>
            <p:nvPr/>
          </p:nvSpPr>
          <p:spPr>
            <a:xfrm>
              <a:off x="7547569"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7" name="Freeform 1067"/>
            <p:cNvSpPr/>
            <p:nvPr/>
          </p:nvSpPr>
          <p:spPr>
            <a:xfrm>
              <a:off x="7547569"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8" name="Freeform 1068"/>
            <p:cNvSpPr/>
            <p:nvPr/>
          </p:nvSpPr>
          <p:spPr>
            <a:xfrm>
              <a:off x="7547569"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69" name="Freeform 1069"/>
            <p:cNvSpPr/>
            <p:nvPr/>
          </p:nvSpPr>
          <p:spPr>
            <a:xfrm>
              <a:off x="7547569"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0" name="Freeform 1070"/>
            <p:cNvSpPr/>
            <p:nvPr/>
          </p:nvSpPr>
          <p:spPr>
            <a:xfrm>
              <a:off x="7547569"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1" name="Freeform 1071"/>
            <p:cNvSpPr/>
            <p:nvPr/>
          </p:nvSpPr>
          <p:spPr>
            <a:xfrm>
              <a:off x="7547569"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2" name="Freeform 1072"/>
            <p:cNvSpPr/>
            <p:nvPr/>
          </p:nvSpPr>
          <p:spPr>
            <a:xfrm>
              <a:off x="7547569"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3" name="Freeform 1073"/>
            <p:cNvSpPr/>
            <p:nvPr/>
          </p:nvSpPr>
          <p:spPr>
            <a:xfrm>
              <a:off x="7547569"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4" name="Freeform 1074"/>
            <p:cNvSpPr/>
            <p:nvPr/>
          </p:nvSpPr>
          <p:spPr>
            <a:xfrm>
              <a:off x="7547569"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5" name="Freeform 1075"/>
            <p:cNvSpPr/>
            <p:nvPr/>
          </p:nvSpPr>
          <p:spPr>
            <a:xfrm>
              <a:off x="7547569"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6" name="Freeform 1076"/>
            <p:cNvSpPr/>
            <p:nvPr/>
          </p:nvSpPr>
          <p:spPr>
            <a:xfrm>
              <a:off x="7547569"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7" name="Freeform 1077"/>
            <p:cNvSpPr/>
            <p:nvPr/>
          </p:nvSpPr>
          <p:spPr>
            <a:xfrm>
              <a:off x="7547569"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8" name="Freeform 1078"/>
            <p:cNvSpPr/>
            <p:nvPr/>
          </p:nvSpPr>
          <p:spPr>
            <a:xfrm>
              <a:off x="7547569"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79" name="Freeform 1079"/>
            <p:cNvSpPr/>
            <p:nvPr/>
          </p:nvSpPr>
          <p:spPr>
            <a:xfrm>
              <a:off x="7547569"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0" name="Freeform 1080"/>
            <p:cNvSpPr/>
            <p:nvPr/>
          </p:nvSpPr>
          <p:spPr>
            <a:xfrm>
              <a:off x="7547569"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1" name="Freeform 1081"/>
            <p:cNvSpPr/>
            <p:nvPr/>
          </p:nvSpPr>
          <p:spPr>
            <a:xfrm>
              <a:off x="7547569"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2" name="Freeform 1082"/>
            <p:cNvSpPr/>
            <p:nvPr/>
          </p:nvSpPr>
          <p:spPr>
            <a:xfrm>
              <a:off x="7547569"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3" name="Freeform 1083"/>
            <p:cNvSpPr/>
            <p:nvPr/>
          </p:nvSpPr>
          <p:spPr>
            <a:xfrm>
              <a:off x="7547569"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4" name="Freeform 1084"/>
            <p:cNvSpPr/>
            <p:nvPr/>
          </p:nvSpPr>
          <p:spPr>
            <a:xfrm>
              <a:off x="7547569"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5" name="Freeform 1085"/>
            <p:cNvSpPr/>
            <p:nvPr/>
          </p:nvSpPr>
          <p:spPr>
            <a:xfrm>
              <a:off x="7547569"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6" name="Freeform 1086"/>
            <p:cNvSpPr/>
            <p:nvPr/>
          </p:nvSpPr>
          <p:spPr>
            <a:xfrm>
              <a:off x="7547569"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7" name="Freeform 1087"/>
            <p:cNvSpPr/>
            <p:nvPr/>
          </p:nvSpPr>
          <p:spPr>
            <a:xfrm>
              <a:off x="7547569"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8" name="Freeform 1088"/>
            <p:cNvSpPr/>
            <p:nvPr/>
          </p:nvSpPr>
          <p:spPr>
            <a:xfrm>
              <a:off x="7547569"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89" name="Freeform 1089"/>
            <p:cNvSpPr/>
            <p:nvPr/>
          </p:nvSpPr>
          <p:spPr>
            <a:xfrm>
              <a:off x="7547569"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0" name="Freeform 1090"/>
            <p:cNvSpPr/>
            <p:nvPr/>
          </p:nvSpPr>
          <p:spPr>
            <a:xfrm>
              <a:off x="7547569"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1" name="Freeform 1091"/>
            <p:cNvSpPr/>
            <p:nvPr/>
          </p:nvSpPr>
          <p:spPr>
            <a:xfrm>
              <a:off x="7547569"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2" name="Freeform 1092"/>
            <p:cNvSpPr/>
            <p:nvPr/>
          </p:nvSpPr>
          <p:spPr>
            <a:xfrm>
              <a:off x="7547569"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3" name="Freeform 1093"/>
            <p:cNvSpPr/>
            <p:nvPr/>
          </p:nvSpPr>
          <p:spPr>
            <a:xfrm>
              <a:off x="7547569"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4" name="Freeform 1094"/>
            <p:cNvSpPr/>
            <p:nvPr/>
          </p:nvSpPr>
          <p:spPr>
            <a:xfrm>
              <a:off x="7547569"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5" name="Freeform 1095"/>
            <p:cNvSpPr/>
            <p:nvPr/>
          </p:nvSpPr>
          <p:spPr>
            <a:xfrm>
              <a:off x="7547569"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6" name="Freeform 1096"/>
            <p:cNvSpPr/>
            <p:nvPr/>
          </p:nvSpPr>
          <p:spPr>
            <a:xfrm>
              <a:off x="7547569"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7" name="Freeform 1097"/>
            <p:cNvSpPr/>
            <p:nvPr/>
          </p:nvSpPr>
          <p:spPr>
            <a:xfrm>
              <a:off x="7547569"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8" name="Freeform 1098"/>
            <p:cNvSpPr/>
            <p:nvPr/>
          </p:nvSpPr>
          <p:spPr>
            <a:xfrm>
              <a:off x="7547569"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99" name="Freeform 1099"/>
            <p:cNvSpPr/>
            <p:nvPr/>
          </p:nvSpPr>
          <p:spPr>
            <a:xfrm>
              <a:off x="7547569"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0" name="Freeform 1100"/>
            <p:cNvSpPr/>
            <p:nvPr/>
          </p:nvSpPr>
          <p:spPr>
            <a:xfrm>
              <a:off x="7547569"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1" name="Freeform 1101"/>
            <p:cNvSpPr/>
            <p:nvPr/>
          </p:nvSpPr>
          <p:spPr>
            <a:xfrm>
              <a:off x="7547569"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2" name="Freeform 1102"/>
            <p:cNvSpPr/>
            <p:nvPr/>
          </p:nvSpPr>
          <p:spPr>
            <a:xfrm>
              <a:off x="7547569"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3" name="Freeform 1103"/>
            <p:cNvSpPr/>
            <p:nvPr/>
          </p:nvSpPr>
          <p:spPr>
            <a:xfrm>
              <a:off x="7547569"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4" name="Freeform 1104"/>
            <p:cNvSpPr/>
            <p:nvPr/>
          </p:nvSpPr>
          <p:spPr>
            <a:xfrm>
              <a:off x="7547569"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5" name="Freeform 1105"/>
            <p:cNvSpPr/>
            <p:nvPr/>
          </p:nvSpPr>
          <p:spPr>
            <a:xfrm>
              <a:off x="7547569"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6" name="Freeform 1106"/>
            <p:cNvSpPr/>
            <p:nvPr/>
          </p:nvSpPr>
          <p:spPr>
            <a:xfrm>
              <a:off x="7547569"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7" name="Freeform 1107"/>
            <p:cNvSpPr/>
            <p:nvPr/>
          </p:nvSpPr>
          <p:spPr>
            <a:xfrm>
              <a:off x="7547569"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8" name="Freeform 1108"/>
            <p:cNvSpPr/>
            <p:nvPr/>
          </p:nvSpPr>
          <p:spPr>
            <a:xfrm>
              <a:off x="7547569"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09" name="Freeform 1109"/>
            <p:cNvSpPr/>
            <p:nvPr/>
          </p:nvSpPr>
          <p:spPr>
            <a:xfrm>
              <a:off x="7547569"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0" name="Freeform 1110"/>
            <p:cNvSpPr/>
            <p:nvPr/>
          </p:nvSpPr>
          <p:spPr>
            <a:xfrm>
              <a:off x="7547569"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1" name="Freeform 1111"/>
            <p:cNvSpPr/>
            <p:nvPr/>
          </p:nvSpPr>
          <p:spPr>
            <a:xfrm>
              <a:off x="7547569"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2" name="Freeform 1112"/>
            <p:cNvSpPr/>
            <p:nvPr/>
          </p:nvSpPr>
          <p:spPr>
            <a:xfrm>
              <a:off x="7547569"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3" name="Freeform 1113"/>
            <p:cNvSpPr/>
            <p:nvPr/>
          </p:nvSpPr>
          <p:spPr>
            <a:xfrm>
              <a:off x="7547569"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4" name="Freeform 1114"/>
            <p:cNvSpPr/>
            <p:nvPr/>
          </p:nvSpPr>
          <p:spPr>
            <a:xfrm>
              <a:off x="7547569"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5" name="Freeform 1115"/>
            <p:cNvSpPr/>
            <p:nvPr/>
          </p:nvSpPr>
          <p:spPr>
            <a:xfrm>
              <a:off x="7547569"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6" name="Freeform 1116"/>
            <p:cNvSpPr/>
            <p:nvPr/>
          </p:nvSpPr>
          <p:spPr>
            <a:xfrm>
              <a:off x="7828546"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7" name="Freeform 1117"/>
            <p:cNvSpPr/>
            <p:nvPr/>
          </p:nvSpPr>
          <p:spPr>
            <a:xfrm>
              <a:off x="7828546"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8" name="Freeform 1118"/>
            <p:cNvSpPr/>
            <p:nvPr/>
          </p:nvSpPr>
          <p:spPr>
            <a:xfrm>
              <a:off x="7828546"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9" name="Freeform 1119"/>
            <p:cNvSpPr/>
            <p:nvPr/>
          </p:nvSpPr>
          <p:spPr>
            <a:xfrm>
              <a:off x="7828546"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0" name="Freeform 1120"/>
            <p:cNvSpPr/>
            <p:nvPr/>
          </p:nvSpPr>
          <p:spPr>
            <a:xfrm>
              <a:off x="7828546"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1" name="Freeform 1121"/>
            <p:cNvSpPr/>
            <p:nvPr/>
          </p:nvSpPr>
          <p:spPr>
            <a:xfrm>
              <a:off x="7828546"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2" name="Freeform 1122"/>
            <p:cNvSpPr/>
            <p:nvPr/>
          </p:nvSpPr>
          <p:spPr>
            <a:xfrm>
              <a:off x="7828546"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3" name="Freeform 1123"/>
            <p:cNvSpPr/>
            <p:nvPr/>
          </p:nvSpPr>
          <p:spPr>
            <a:xfrm>
              <a:off x="7828546"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4" name="Freeform 1124"/>
            <p:cNvSpPr/>
            <p:nvPr/>
          </p:nvSpPr>
          <p:spPr>
            <a:xfrm>
              <a:off x="7828546"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5" name="Freeform 1125"/>
            <p:cNvSpPr/>
            <p:nvPr/>
          </p:nvSpPr>
          <p:spPr>
            <a:xfrm>
              <a:off x="7828546"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6" name="Freeform 1126"/>
            <p:cNvSpPr/>
            <p:nvPr/>
          </p:nvSpPr>
          <p:spPr>
            <a:xfrm>
              <a:off x="7828546"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7" name="Freeform 1127"/>
            <p:cNvSpPr/>
            <p:nvPr/>
          </p:nvSpPr>
          <p:spPr>
            <a:xfrm>
              <a:off x="7828546"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8" name="Freeform 1128"/>
            <p:cNvSpPr/>
            <p:nvPr/>
          </p:nvSpPr>
          <p:spPr>
            <a:xfrm>
              <a:off x="7828546"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9" name="Freeform 1129"/>
            <p:cNvSpPr/>
            <p:nvPr/>
          </p:nvSpPr>
          <p:spPr>
            <a:xfrm>
              <a:off x="7828546"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0" name="Freeform 1130"/>
            <p:cNvSpPr/>
            <p:nvPr/>
          </p:nvSpPr>
          <p:spPr>
            <a:xfrm>
              <a:off x="7828546"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1" name="Freeform 1131"/>
            <p:cNvSpPr/>
            <p:nvPr/>
          </p:nvSpPr>
          <p:spPr>
            <a:xfrm>
              <a:off x="7828546"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2" name="Freeform 1132"/>
            <p:cNvSpPr/>
            <p:nvPr/>
          </p:nvSpPr>
          <p:spPr>
            <a:xfrm>
              <a:off x="7828546"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3" name="Freeform 1133"/>
            <p:cNvSpPr/>
            <p:nvPr/>
          </p:nvSpPr>
          <p:spPr>
            <a:xfrm>
              <a:off x="7828546"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4" name="Freeform 1134"/>
            <p:cNvSpPr/>
            <p:nvPr/>
          </p:nvSpPr>
          <p:spPr>
            <a:xfrm>
              <a:off x="7828546"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5" name="Freeform 1135"/>
            <p:cNvSpPr/>
            <p:nvPr/>
          </p:nvSpPr>
          <p:spPr>
            <a:xfrm>
              <a:off x="7828546"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6" name="Freeform 1136"/>
            <p:cNvSpPr/>
            <p:nvPr/>
          </p:nvSpPr>
          <p:spPr>
            <a:xfrm>
              <a:off x="7828546"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7" name="Freeform 1137"/>
            <p:cNvSpPr/>
            <p:nvPr/>
          </p:nvSpPr>
          <p:spPr>
            <a:xfrm>
              <a:off x="7828546"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8" name="Freeform 1138"/>
            <p:cNvSpPr/>
            <p:nvPr/>
          </p:nvSpPr>
          <p:spPr>
            <a:xfrm>
              <a:off x="7828546"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39" name="Freeform 1139"/>
            <p:cNvSpPr/>
            <p:nvPr/>
          </p:nvSpPr>
          <p:spPr>
            <a:xfrm>
              <a:off x="7828546"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0" name="Freeform 1140"/>
            <p:cNvSpPr/>
            <p:nvPr/>
          </p:nvSpPr>
          <p:spPr>
            <a:xfrm>
              <a:off x="7828546"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1" name="Freeform 1141"/>
            <p:cNvSpPr/>
            <p:nvPr/>
          </p:nvSpPr>
          <p:spPr>
            <a:xfrm>
              <a:off x="7828546"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2" name="Freeform 1142"/>
            <p:cNvSpPr/>
            <p:nvPr/>
          </p:nvSpPr>
          <p:spPr>
            <a:xfrm>
              <a:off x="7828546"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3" name="Freeform 1143"/>
            <p:cNvSpPr/>
            <p:nvPr/>
          </p:nvSpPr>
          <p:spPr>
            <a:xfrm>
              <a:off x="7828546"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4" name="Freeform 1144"/>
            <p:cNvSpPr/>
            <p:nvPr/>
          </p:nvSpPr>
          <p:spPr>
            <a:xfrm>
              <a:off x="7828546"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5" name="Freeform 1145"/>
            <p:cNvSpPr/>
            <p:nvPr/>
          </p:nvSpPr>
          <p:spPr>
            <a:xfrm>
              <a:off x="7828546"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6" name="Freeform 1146"/>
            <p:cNvSpPr/>
            <p:nvPr/>
          </p:nvSpPr>
          <p:spPr>
            <a:xfrm>
              <a:off x="7828546"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7" name="Freeform 1147"/>
            <p:cNvSpPr/>
            <p:nvPr/>
          </p:nvSpPr>
          <p:spPr>
            <a:xfrm>
              <a:off x="7828546"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8" name="Freeform 1148"/>
            <p:cNvSpPr/>
            <p:nvPr/>
          </p:nvSpPr>
          <p:spPr>
            <a:xfrm>
              <a:off x="7828546"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49" name="Freeform 1149"/>
            <p:cNvSpPr/>
            <p:nvPr/>
          </p:nvSpPr>
          <p:spPr>
            <a:xfrm>
              <a:off x="7828546"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0" name="Freeform 1150"/>
            <p:cNvSpPr/>
            <p:nvPr/>
          </p:nvSpPr>
          <p:spPr>
            <a:xfrm>
              <a:off x="7828546"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1" name="Freeform 1151"/>
            <p:cNvSpPr/>
            <p:nvPr/>
          </p:nvSpPr>
          <p:spPr>
            <a:xfrm>
              <a:off x="7828546"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2" name="Freeform 1152"/>
            <p:cNvSpPr/>
            <p:nvPr/>
          </p:nvSpPr>
          <p:spPr>
            <a:xfrm>
              <a:off x="7828546"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3" name="Freeform 1153"/>
            <p:cNvSpPr/>
            <p:nvPr/>
          </p:nvSpPr>
          <p:spPr>
            <a:xfrm>
              <a:off x="7828546"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4" name="Freeform 1154"/>
            <p:cNvSpPr/>
            <p:nvPr/>
          </p:nvSpPr>
          <p:spPr>
            <a:xfrm>
              <a:off x="7828546"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5" name="Freeform 1155"/>
            <p:cNvSpPr/>
            <p:nvPr/>
          </p:nvSpPr>
          <p:spPr>
            <a:xfrm>
              <a:off x="7828546"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6" name="Freeform 1156"/>
            <p:cNvSpPr/>
            <p:nvPr/>
          </p:nvSpPr>
          <p:spPr>
            <a:xfrm>
              <a:off x="7828546"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7" name="Freeform 1157"/>
            <p:cNvSpPr/>
            <p:nvPr/>
          </p:nvSpPr>
          <p:spPr>
            <a:xfrm>
              <a:off x="7828546"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8" name="Freeform 1158"/>
            <p:cNvSpPr/>
            <p:nvPr/>
          </p:nvSpPr>
          <p:spPr>
            <a:xfrm>
              <a:off x="7828546"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59" name="Freeform 1159"/>
            <p:cNvSpPr/>
            <p:nvPr/>
          </p:nvSpPr>
          <p:spPr>
            <a:xfrm>
              <a:off x="7828546"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0" name="Freeform 1160"/>
            <p:cNvSpPr/>
            <p:nvPr/>
          </p:nvSpPr>
          <p:spPr>
            <a:xfrm>
              <a:off x="7828546"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1" name="Freeform 1161"/>
            <p:cNvSpPr/>
            <p:nvPr/>
          </p:nvSpPr>
          <p:spPr>
            <a:xfrm>
              <a:off x="7828546"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2" name="Freeform 1162"/>
            <p:cNvSpPr/>
            <p:nvPr/>
          </p:nvSpPr>
          <p:spPr>
            <a:xfrm>
              <a:off x="7828546"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3" name="Freeform 1163"/>
            <p:cNvSpPr/>
            <p:nvPr/>
          </p:nvSpPr>
          <p:spPr>
            <a:xfrm>
              <a:off x="7828546"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4" name="Freeform 1164"/>
            <p:cNvSpPr/>
            <p:nvPr/>
          </p:nvSpPr>
          <p:spPr>
            <a:xfrm>
              <a:off x="7828546"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5" name="Freeform 1165"/>
            <p:cNvSpPr/>
            <p:nvPr/>
          </p:nvSpPr>
          <p:spPr>
            <a:xfrm>
              <a:off x="7828546"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6" name="Freeform 1166"/>
            <p:cNvSpPr/>
            <p:nvPr/>
          </p:nvSpPr>
          <p:spPr>
            <a:xfrm>
              <a:off x="8107908"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7" name="Freeform 1167"/>
            <p:cNvSpPr/>
            <p:nvPr/>
          </p:nvSpPr>
          <p:spPr>
            <a:xfrm>
              <a:off x="8107908"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8" name="Freeform 1168"/>
            <p:cNvSpPr/>
            <p:nvPr/>
          </p:nvSpPr>
          <p:spPr>
            <a:xfrm>
              <a:off x="8107908"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69" name="Freeform 1169"/>
            <p:cNvSpPr/>
            <p:nvPr/>
          </p:nvSpPr>
          <p:spPr>
            <a:xfrm>
              <a:off x="8107908"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0" name="Freeform 1170"/>
            <p:cNvSpPr/>
            <p:nvPr/>
          </p:nvSpPr>
          <p:spPr>
            <a:xfrm>
              <a:off x="8107908"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1" name="Freeform 1171"/>
            <p:cNvSpPr/>
            <p:nvPr/>
          </p:nvSpPr>
          <p:spPr>
            <a:xfrm>
              <a:off x="8107908"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2" name="Freeform 1172"/>
            <p:cNvSpPr/>
            <p:nvPr/>
          </p:nvSpPr>
          <p:spPr>
            <a:xfrm>
              <a:off x="8107908"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3" name="Freeform 1173"/>
            <p:cNvSpPr/>
            <p:nvPr/>
          </p:nvSpPr>
          <p:spPr>
            <a:xfrm>
              <a:off x="8107908"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4" name="Freeform 1174"/>
            <p:cNvSpPr/>
            <p:nvPr/>
          </p:nvSpPr>
          <p:spPr>
            <a:xfrm>
              <a:off x="8107908"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5" name="Freeform 1175"/>
            <p:cNvSpPr/>
            <p:nvPr/>
          </p:nvSpPr>
          <p:spPr>
            <a:xfrm>
              <a:off x="8107908"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6" name="Freeform 1176"/>
            <p:cNvSpPr/>
            <p:nvPr/>
          </p:nvSpPr>
          <p:spPr>
            <a:xfrm>
              <a:off x="8107908"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7" name="Freeform 1177"/>
            <p:cNvSpPr/>
            <p:nvPr/>
          </p:nvSpPr>
          <p:spPr>
            <a:xfrm>
              <a:off x="8107908"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8" name="Freeform 1178"/>
            <p:cNvSpPr/>
            <p:nvPr/>
          </p:nvSpPr>
          <p:spPr>
            <a:xfrm>
              <a:off x="8107908"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79" name="Freeform 1179"/>
            <p:cNvSpPr/>
            <p:nvPr/>
          </p:nvSpPr>
          <p:spPr>
            <a:xfrm>
              <a:off x="8107908"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0" name="Freeform 1180"/>
            <p:cNvSpPr/>
            <p:nvPr/>
          </p:nvSpPr>
          <p:spPr>
            <a:xfrm>
              <a:off x="8107908"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1" name="Freeform 1181"/>
            <p:cNvSpPr/>
            <p:nvPr/>
          </p:nvSpPr>
          <p:spPr>
            <a:xfrm>
              <a:off x="8107908"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2" name="Freeform 1182"/>
            <p:cNvSpPr/>
            <p:nvPr/>
          </p:nvSpPr>
          <p:spPr>
            <a:xfrm>
              <a:off x="8107908"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3" name="Freeform 1183"/>
            <p:cNvSpPr/>
            <p:nvPr/>
          </p:nvSpPr>
          <p:spPr>
            <a:xfrm>
              <a:off x="8107908"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4" name="Freeform 1184"/>
            <p:cNvSpPr/>
            <p:nvPr/>
          </p:nvSpPr>
          <p:spPr>
            <a:xfrm>
              <a:off x="8107908"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5" name="Freeform 1185"/>
            <p:cNvSpPr/>
            <p:nvPr/>
          </p:nvSpPr>
          <p:spPr>
            <a:xfrm>
              <a:off x="8107908"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6" name="Freeform 1186"/>
            <p:cNvSpPr/>
            <p:nvPr/>
          </p:nvSpPr>
          <p:spPr>
            <a:xfrm>
              <a:off x="8107908"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7" name="Freeform 1187"/>
            <p:cNvSpPr/>
            <p:nvPr/>
          </p:nvSpPr>
          <p:spPr>
            <a:xfrm>
              <a:off x="8107908"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8" name="Freeform 1188"/>
            <p:cNvSpPr/>
            <p:nvPr/>
          </p:nvSpPr>
          <p:spPr>
            <a:xfrm>
              <a:off x="8107908"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89" name="Freeform 1189"/>
            <p:cNvSpPr/>
            <p:nvPr/>
          </p:nvSpPr>
          <p:spPr>
            <a:xfrm>
              <a:off x="8107908"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0" name="Freeform 1190"/>
            <p:cNvSpPr/>
            <p:nvPr/>
          </p:nvSpPr>
          <p:spPr>
            <a:xfrm>
              <a:off x="8107908"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1" name="Freeform 1191"/>
            <p:cNvSpPr/>
            <p:nvPr/>
          </p:nvSpPr>
          <p:spPr>
            <a:xfrm>
              <a:off x="8107908"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2" name="Freeform 1192"/>
            <p:cNvSpPr/>
            <p:nvPr/>
          </p:nvSpPr>
          <p:spPr>
            <a:xfrm>
              <a:off x="8107908"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3" name="Freeform 1193"/>
            <p:cNvSpPr/>
            <p:nvPr/>
          </p:nvSpPr>
          <p:spPr>
            <a:xfrm>
              <a:off x="8107908"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4" name="Freeform 1194"/>
            <p:cNvSpPr/>
            <p:nvPr/>
          </p:nvSpPr>
          <p:spPr>
            <a:xfrm>
              <a:off x="8107908"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5" name="Freeform 1195"/>
            <p:cNvSpPr/>
            <p:nvPr/>
          </p:nvSpPr>
          <p:spPr>
            <a:xfrm>
              <a:off x="8107908"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6" name="Freeform 1196"/>
            <p:cNvSpPr/>
            <p:nvPr/>
          </p:nvSpPr>
          <p:spPr>
            <a:xfrm>
              <a:off x="8107908"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7" name="Freeform 1197"/>
            <p:cNvSpPr/>
            <p:nvPr/>
          </p:nvSpPr>
          <p:spPr>
            <a:xfrm>
              <a:off x="8107908"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8" name="Freeform 1198"/>
            <p:cNvSpPr/>
            <p:nvPr/>
          </p:nvSpPr>
          <p:spPr>
            <a:xfrm>
              <a:off x="8107908"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99" name="Freeform 1199"/>
            <p:cNvSpPr/>
            <p:nvPr/>
          </p:nvSpPr>
          <p:spPr>
            <a:xfrm>
              <a:off x="8107908"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0" name="Freeform 1200"/>
            <p:cNvSpPr/>
            <p:nvPr/>
          </p:nvSpPr>
          <p:spPr>
            <a:xfrm>
              <a:off x="8107908"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1" name="Freeform 1201"/>
            <p:cNvSpPr/>
            <p:nvPr/>
          </p:nvSpPr>
          <p:spPr>
            <a:xfrm>
              <a:off x="8107908"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2" name="Freeform 1202"/>
            <p:cNvSpPr/>
            <p:nvPr/>
          </p:nvSpPr>
          <p:spPr>
            <a:xfrm>
              <a:off x="8107908"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3" name="Freeform 1203"/>
            <p:cNvSpPr/>
            <p:nvPr/>
          </p:nvSpPr>
          <p:spPr>
            <a:xfrm>
              <a:off x="8107908"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4" name="Freeform 1204"/>
            <p:cNvSpPr/>
            <p:nvPr/>
          </p:nvSpPr>
          <p:spPr>
            <a:xfrm>
              <a:off x="8107908"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5" name="Freeform 1205"/>
            <p:cNvSpPr/>
            <p:nvPr/>
          </p:nvSpPr>
          <p:spPr>
            <a:xfrm>
              <a:off x="8107908"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6" name="Freeform 1206"/>
            <p:cNvSpPr/>
            <p:nvPr/>
          </p:nvSpPr>
          <p:spPr>
            <a:xfrm>
              <a:off x="8107908"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7" name="Freeform 1207"/>
            <p:cNvSpPr/>
            <p:nvPr/>
          </p:nvSpPr>
          <p:spPr>
            <a:xfrm>
              <a:off x="8107908"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8" name="Freeform 1208"/>
            <p:cNvSpPr/>
            <p:nvPr/>
          </p:nvSpPr>
          <p:spPr>
            <a:xfrm>
              <a:off x="8107908"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09" name="Freeform 1209"/>
            <p:cNvSpPr/>
            <p:nvPr/>
          </p:nvSpPr>
          <p:spPr>
            <a:xfrm>
              <a:off x="8107908"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0" name="Freeform 1210"/>
            <p:cNvSpPr/>
            <p:nvPr/>
          </p:nvSpPr>
          <p:spPr>
            <a:xfrm>
              <a:off x="8107908"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1" name="Freeform 1211"/>
            <p:cNvSpPr/>
            <p:nvPr/>
          </p:nvSpPr>
          <p:spPr>
            <a:xfrm>
              <a:off x="8107908"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2" name="Freeform 1212"/>
            <p:cNvSpPr/>
            <p:nvPr/>
          </p:nvSpPr>
          <p:spPr>
            <a:xfrm>
              <a:off x="8107908"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3" name="Freeform 1213"/>
            <p:cNvSpPr/>
            <p:nvPr/>
          </p:nvSpPr>
          <p:spPr>
            <a:xfrm>
              <a:off x="8107908"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4" name="Freeform 1214"/>
            <p:cNvSpPr/>
            <p:nvPr/>
          </p:nvSpPr>
          <p:spPr>
            <a:xfrm>
              <a:off x="8107908"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5" name="Freeform 1215"/>
            <p:cNvSpPr/>
            <p:nvPr/>
          </p:nvSpPr>
          <p:spPr>
            <a:xfrm>
              <a:off x="8107908"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6" name="Freeform 1216"/>
            <p:cNvSpPr/>
            <p:nvPr/>
          </p:nvSpPr>
          <p:spPr>
            <a:xfrm>
              <a:off x="8388885"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7" name="Freeform 1217"/>
            <p:cNvSpPr/>
            <p:nvPr/>
          </p:nvSpPr>
          <p:spPr>
            <a:xfrm>
              <a:off x="8388885"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8" name="Freeform 1218"/>
            <p:cNvSpPr/>
            <p:nvPr/>
          </p:nvSpPr>
          <p:spPr>
            <a:xfrm>
              <a:off x="8388885"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19" name="Freeform 1219"/>
            <p:cNvSpPr/>
            <p:nvPr/>
          </p:nvSpPr>
          <p:spPr>
            <a:xfrm>
              <a:off x="8388885"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0" name="Freeform 1220"/>
            <p:cNvSpPr/>
            <p:nvPr/>
          </p:nvSpPr>
          <p:spPr>
            <a:xfrm>
              <a:off x="8388885"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1" name="Freeform 1221"/>
            <p:cNvSpPr/>
            <p:nvPr/>
          </p:nvSpPr>
          <p:spPr>
            <a:xfrm>
              <a:off x="8388885"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2" name="Freeform 1222"/>
            <p:cNvSpPr/>
            <p:nvPr/>
          </p:nvSpPr>
          <p:spPr>
            <a:xfrm>
              <a:off x="8388885"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3" name="Freeform 1223"/>
            <p:cNvSpPr/>
            <p:nvPr/>
          </p:nvSpPr>
          <p:spPr>
            <a:xfrm>
              <a:off x="8388885"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4" name="Freeform 1224"/>
            <p:cNvSpPr/>
            <p:nvPr/>
          </p:nvSpPr>
          <p:spPr>
            <a:xfrm>
              <a:off x="8388885"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5" name="Freeform 1225"/>
            <p:cNvSpPr/>
            <p:nvPr/>
          </p:nvSpPr>
          <p:spPr>
            <a:xfrm>
              <a:off x="8388885"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6" name="Freeform 1226"/>
            <p:cNvSpPr/>
            <p:nvPr/>
          </p:nvSpPr>
          <p:spPr>
            <a:xfrm>
              <a:off x="8388885"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7" name="Freeform 1227"/>
            <p:cNvSpPr/>
            <p:nvPr/>
          </p:nvSpPr>
          <p:spPr>
            <a:xfrm>
              <a:off x="8388885"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8" name="Freeform 1228"/>
            <p:cNvSpPr/>
            <p:nvPr/>
          </p:nvSpPr>
          <p:spPr>
            <a:xfrm>
              <a:off x="8388885"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29" name="Freeform 1229"/>
            <p:cNvSpPr/>
            <p:nvPr/>
          </p:nvSpPr>
          <p:spPr>
            <a:xfrm>
              <a:off x="8388885"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0" name="Freeform 1230"/>
            <p:cNvSpPr/>
            <p:nvPr/>
          </p:nvSpPr>
          <p:spPr>
            <a:xfrm>
              <a:off x="8388885"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1" name="Freeform 1231"/>
            <p:cNvSpPr/>
            <p:nvPr/>
          </p:nvSpPr>
          <p:spPr>
            <a:xfrm>
              <a:off x="8388885"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2" name="Freeform 1232"/>
            <p:cNvSpPr/>
            <p:nvPr/>
          </p:nvSpPr>
          <p:spPr>
            <a:xfrm>
              <a:off x="8388885"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3" name="Freeform 1233"/>
            <p:cNvSpPr/>
            <p:nvPr/>
          </p:nvSpPr>
          <p:spPr>
            <a:xfrm>
              <a:off x="8388885"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4" name="Freeform 1234"/>
            <p:cNvSpPr/>
            <p:nvPr/>
          </p:nvSpPr>
          <p:spPr>
            <a:xfrm>
              <a:off x="8388885"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5" name="Freeform 1235"/>
            <p:cNvSpPr/>
            <p:nvPr/>
          </p:nvSpPr>
          <p:spPr>
            <a:xfrm>
              <a:off x="8388885"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6" name="Freeform 1236"/>
            <p:cNvSpPr/>
            <p:nvPr/>
          </p:nvSpPr>
          <p:spPr>
            <a:xfrm>
              <a:off x="8388885"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7" name="Freeform 1237"/>
            <p:cNvSpPr/>
            <p:nvPr/>
          </p:nvSpPr>
          <p:spPr>
            <a:xfrm>
              <a:off x="8388885"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8" name="Freeform 1238"/>
            <p:cNvSpPr/>
            <p:nvPr/>
          </p:nvSpPr>
          <p:spPr>
            <a:xfrm>
              <a:off x="8388885"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39" name="Freeform 1239"/>
            <p:cNvSpPr/>
            <p:nvPr/>
          </p:nvSpPr>
          <p:spPr>
            <a:xfrm>
              <a:off x="8388885"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0" name="Freeform 1240"/>
            <p:cNvSpPr/>
            <p:nvPr/>
          </p:nvSpPr>
          <p:spPr>
            <a:xfrm>
              <a:off x="8388885"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1" name="Freeform 1241"/>
            <p:cNvSpPr/>
            <p:nvPr/>
          </p:nvSpPr>
          <p:spPr>
            <a:xfrm>
              <a:off x="8388885"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2" name="Freeform 1242"/>
            <p:cNvSpPr/>
            <p:nvPr/>
          </p:nvSpPr>
          <p:spPr>
            <a:xfrm>
              <a:off x="8388885"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3" name="Freeform 1243"/>
            <p:cNvSpPr/>
            <p:nvPr/>
          </p:nvSpPr>
          <p:spPr>
            <a:xfrm>
              <a:off x="8388885"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4" name="Freeform 1244"/>
            <p:cNvSpPr/>
            <p:nvPr/>
          </p:nvSpPr>
          <p:spPr>
            <a:xfrm>
              <a:off x="8388885"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5" name="Freeform 1245"/>
            <p:cNvSpPr/>
            <p:nvPr/>
          </p:nvSpPr>
          <p:spPr>
            <a:xfrm>
              <a:off x="8388885"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6" name="Freeform 1246"/>
            <p:cNvSpPr/>
            <p:nvPr/>
          </p:nvSpPr>
          <p:spPr>
            <a:xfrm>
              <a:off x="8388885"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7" name="Freeform 1247"/>
            <p:cNvSpPr/>
            <p:nvPr/>
          </p:nvSpPr>
          <p:spPr>
            <a:xfrm>
              <a:off x="8388885"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8" name="Freeform 1248"/>
            <p:cNvSpPr/>
            <p:nvPr/>
          </p:nvSpPr>
          <p:spPr>
            <a:xfrm>
              <a:off x="8388885"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49" name="Freeform 1249"/>
            <p:cNvSpPr/>
            <p:nvPr/>
          </p:nvSpPr>
          <p:spPr>
            <a:xfrm>
              <a:off x="8388885"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0" name="Freeform 1250"/>
            <p:cNvSpPr/>
            <p:nvPr/>
          </p:nvSpPr>
          <p:spPr>
            <a:xfrm>
              <a:off x="8388885"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1" name="Freeform 1251"/>
            <p:cNvSpPr/>
            <p:nvPr/>
          </p:nvSpPr>
          <p:spPr>
            <a:xfrm>
              <a:off x="8388885"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2" name="Freeform 1252"/>
            <p:cNvSpPr/>
            <p:nvPr/>
          </p:nvSpPr>
          <p:spPr>
            <a:xfrm>
              <a:off x="8388885"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3" name="Freeform 1253"/>
            <p:cNvSpPr/>
            <p:nvPr/>
          </p:nvSpPr>
          <p:spPr>
            <a:xfrm>
              <a:off x="8388885"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4" name="Freeform 1254"/>
            <p:cNvSpPr/>
            <p:nvPr/>
          </p:nvSpPr>
          <p:spPr>
            <a:xfrm>
              <a:off x="8388885"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5" name="Freeform 1255"/>
            <p:cNvSpPr/>
            <p:nvPr/>
          </p:nvSpPr>
          <p:spPr>
            <a:xfrm>
              <a:off x="8388885"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6" name="Freeform 1256"/>
            <p:cNvSpPr/>
            <p:nvPr/>
          </p:nvSpPr>
          <p:spPr>
            <a:xfrm>
              <a:off x="8388885"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7" name="Freeform 1257"/>
            <p:cNvSpPr/>
            <p:nvPr/>
          </p:nvSpPr>
          <p:spPr>
            <a:xfrm>
              <a:off x="8388885"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8" name="Freeform 1258"/>
            <p:cNvSpPr/>
            <p:nvPr/>
          </p:nvSpPr>
          <p:spPr>
            <a:xfrm>
              <a:off x="8388885"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59" name="Freeform 1259"/>
            <p:cNvSpPr/>
            <p:nvPr/>
          </p:nvSpPr>
          <p:spPr>
            <a:xfrm>
              <a:off x="8388885"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0" name="Freeform 1260"/>
            <p:cNvSpPr/>
            <p:nvPr/>
          </p:nvSpPr>
          <p:spPr>
            <a:xfrm>
              <a:off x="8388885"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1" name="Freeform 1261"/>
            <p:cNvSpPr/>
            <p:nvPr/>
          </p:nvSpPr>
          <p:spPr>
            <a:xfrm>
              <a:off x="8388885"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2" name="Freeform 1262"/>
            <p:cNvSpPr/>
            <p:nvPr/>
          </p:nvSpPr>
          <p:spPr>
            <a:xfrm>
              <a:off x="8388885"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3" name="Freeform 1263"/>
            <p:cNvSpPr/>
            <p:nvPr/>
          </p:nvSpPr>
          <p:spPr>
            <a:xfrm>
              <a:off x="8388885"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4" name="Freeform 1264"/>
            <p:cNvSpPr/>
            <p:nvPr/>
          </p:nvSpPr>
          <p:spPr>
            <a:xfrm>
              <a:off x="8388885"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5" name="Freeform 1265"/>
            <p:cNvSpPr/>
            <p:nvPr/>
          </p:nvSpPr>
          <p:spPr>
            <a:xfrm>
              <a:off x="8388885"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6" name="Freeform 1266"/>
            <p:cNvSpPr/>
            <p:nvPr/>
          </p:nvSpPr>
          <p:spPr>
            <a:xfrm>
              <a:off x="8668248"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7" name="Freeform 1267"/>
            <p:cNvSpPr/>
            <p:nvPr/>
          </p:nvSpPr>
          <p:spPr>
            <a:xfrm>
              <a:off x="8668248"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8" name="Freeform 1268"/>
            <p:cNvSpPr/>
            <p:nvPr/>
          </p:nvSpPr>
          <p:spPr>
            <a:xfrm>
              <a:off x="8668248"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69" name="Freeform 1269"/>
            <p:cNvSpPr/>
            <p:nvPr/>
          </p:nvSpPr>
          <p:spPr>
            <a:xfrm>
              <a:off x="8668248"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0" name="Freeform 1270"/>
            <p:cNvSpPr/>
            <p:nvPr/>
          </p:nvSpPr>
          <p:spPr>
            <a:xfrm>
              <a:off x="8668248"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1" name="Freeform 1271"/>
            <p:cNvSpPr/>
            <p:nvPr/>
          </p:nvSpPr>
          <p:spPr>
            <a:xfrm>
              <a:off x="8668248"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2" name="Freeform 1272"/>
            <p:cNvSpPr/>
            <p:nvPr/>
          </p:nvSpPr>
          <p:spPr>
            <a:xfrm>
              <a:off x="8668248"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3" name="Freeform 1273"/>
            <p:cNvSpPr/>
            <p:nvPr/>
          </p:nvSpPr>
          <p:spPr>
            <a:xfrm>
              <a:off x="8668248"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4" name="Freeform 1274"/>
            <p:cNvSpPr/>
            <p:nvPr/>
          </p:nvSpPr>
          <p:spPr>
            <a:xfrm>
              <a:off x="8668248"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5" name="Freeform 1275"/>
            <p:cNvSpPr/>
            <p:nvPr/>
          </p:nvSpPr>
          <p:spPr>
            <a:xfrm>
              <a:off x="8668248"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6" name="Freeform 1276"/>
            <p:cNvSpPr/>
            <p:nvPr/>
          </p:nvSpPr>
          <p:spPr>
            <a:xfrm>
              <a:off x="8668248"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7" name="Freeform 1277"/>
            <p:cNvSpPr/>
            <p:nvPr/>
          </p:nvSpPr>
          <p:spPr>
            <a:xfrm>
              <a:off x="8668248"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8" name="Freeform 1278"/>
            <p:cNvSpPr/>
            <p:nvPr/>
          </p:nvSpPr>
          <p:spPr>
            <a:xfrm>
              <a:off x="8668248"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79" name="Freeform 1279"/>
            <p:cNvSpPr/>
            <p:nvPr/>
          </p:nvSpPr>
          <p:spPr>
            <a:xfrm>
              <a:off x="8668248"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0" name="Freeform 1280"/>
            <p:cNvSpPr/>
            <p:nvPr/>
          </p:nvSpPr>
          <p:spPr>
            <a:xfrm>
              <a:off x="8668248"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1" name="Freeform 1281"/>
            <p:cNvSpPr/>
            <p:nvPr/>
          </p:nvSpPr>
          <p:spPr>
            <a:xfrm>
              <a:off x="8668248"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2" name="Freeform 1282"/>
            <p:cNvSpPr/>
            <p:nvPr/>
          </p:nvSpPr>
          <p:spPr>
            <a:xfrm>
              <a:off x="8668248"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3" name="Freeform 1283"/>
            <p:cNvSpPr/>
            <p:nvPr/>
          </p:nvSpPr>
          <p:spPr>
            <a:xfrm>
              <a:off x="8668248"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4" name="Freeform 1284"/>
            <p:cNvSpPr/>
            <p:nvPr/>
          </p:nvSpPr>
          <p:spPr>
            <a:xfrm>
              <a:off x="8668248"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5" name="Freeform 1285"/>
            <p:cNvSpPr/>
            <p:nvPr/>
          </p:nvSpPr>
          <p:spPr>
            <a:xfrm>
              <a:off x="8668248"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6" name="Freeform 1286"/>
            <p:cNvSpPr/>
            <p:nvPr/>
          </p:nvSpPr>
          <p:spPr>
            <a:xfrm>
              <a:off x="8668248"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7" name="Freeform 1287"/>
            <p:cNvSpPr/>
            <p:nvPr/>
          </p:nvSpPr>
          <p:spPr>
            <a:xfrm>
              <a:off x="8668248"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8" name="Freeform 1288"/>
            <p:cNvSpPr/>
            <p:nvPr/>
          </p:nvSpPr>
          <p:spPr>
            <a:xfrm>
              <a:off x="8668248"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89" name="Freeform 1289"/>
            <p:cNvSpPr/>
            <p:nvPr/>
          </p:nvSpPr>
          <p:spPr>
            <a:xfrm>
              <a:off x="8668248"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0" name="Freeform 1290"/>
            <p:cNvSpPr/>
            <p:nvPr/>
          </p:nvSpPr>
          <p:spPr>
            <a:xfrm>
              <a:off x="8668248"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1" name="Freeform 1291"/>
            <p:cNvSpPr/>
            <p:nvPr/>
          </p:nvSpPr>
          <p:spPr>
            <a:xfrm>
              <a:off x="8668248"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2" name="Freeform 1292"/>
            <p:cNvSpPr/>
            <p:nvPr/>
          </p:nvSpPr>
          <p:spPr>
            <a:xfrm>
              <a:off x="8668248"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3" name="Freeform 1293"/>
            <p:cNvSpPr/>
            <p:nvPr/>
          </p:nvSpPr>
          <p:spPr>
            <a:xfrm>
              <a:off x="8668248"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4" name="Freeform 1294"/>
            <p:cNvSpPr/>
            <p:nvPr/>
          </p:nvSpPr>
          <p:spPr>
            <a:xfrm>
              <a:off x="8668248"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5" name="Freeform 1295"/>
            <p:cNvSpPr/>
            <p:nvPr/>
          </p:nvSpPr>
          <p:spPr>
            <a:xfrm>
              <a:off x="8668248"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6" name="Freeform 1296"/>
            <p:cNvSpPr/>
            <p:nvPr/>
          </p:nvSpPr>
          <p:spPr>
            <a:xfrm>
              <a:off x="8668248"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7" name="Freeform 1297"/>
            <p:cNvSpPr/>
            <p:nvPr/>
          </p:nvSpPr>
          <p:spPr>
            <a:xfrm>
              <a:off x="8668248"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8" name="Freeform 1298"/>
            <p:cNvSpPr/>
            <p:nvPr/>
          </p:nvSpPr>
          <p:spPr>
            <a:xfrm>
              <a:off x="8668248"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99" name="Freeform 1299"/>
            <p:cNvSpPr/>
            <p:nvPr/>
          </p:nvSpPr>
          <p:spPr>
            <a:xfrm>
              <a:off x="8668248"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0" name="Freeform 1300"/>
            <p:cNvSpPr/>
            <p:nvPr/>
          </p:nvSpPr>
          <p:spPr>
            <a:xfrm>
              <a:off x="8668248"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1" name="Freeform 1301"/>
            <p:cNvSpPr/>
            <p:nvPr/>
          </p:nvSpPr>
          <p:spPr>
            <a:xfrm>
              <a:off x="8668248"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2" name="Freeform 1302"/>
            <p:cNvSpPr/>
            <p:nvPr/>
          </p:nvSpPr>
          <p:spPr>
            <a:xfrm>
              <a:off x="8668248"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3" name="Freeform 1303"/>
            <p:cNvSpPr/>
            <p:nvPr/>
          </p:nvSpPr>
          <p:spPr>
            <a:xfrm>
              <a:off x="8668248"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4" name="Freeform 1304"/>
            <p:cNvSpPr/>
            <p:nvPr/>
          </p:nvSpPr>
          <p:spPr>
            <a:xfrm>
              <a:off x="8668248"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5" name="Freeform 1305"/>
            <p:cNvSpPr/>
            <p:nvPr/>
          </p:nvSpPr>
          <p:spPr>
            <a:xfrm>
              <a:off x="8668248"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6" name="Freeform 1306"/>
            <p:cNvSpPr/>
            <p:nvPr/>
          </p:nvSpPr>
          <p:spPr>
            <a:xfrm>
              <a:off x="8668248"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7" name="Freeform 1307"/>
            <p:cNvSpPr/>
            <p:nvPr/>
          </p:nvSpPr>
          <p:spPr>
            <a:xfrm>
              <a:off x="8668248"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8" name="Freeform 1308"/>
            <p:cNvSpPr/>
            <p:nvPr/>
          </p:nvSpPr>
          <p:spPr>
            <a:xfrm>
              <a:off x="8668248"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09" name="Freeform 1309"/>
            <p:cNvSpPr/>
            <p:nvPr/>
          </p:nvSpPr>
          <p:spPr>
            <a:xfrm>
              <a:off x="8668248"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0" name="Freeform 1310"/>
            <p:cNvSpPr/>
            <p:nvPr/>
          </p:nvSpPr>
          <p:spPr>
            <a:xfrm>
              <a:off x="8668248"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1" name="Freeform 1311"/>
            <p:cNvSpPr/>
            <p:nvPr/>
          </p:nvSpPr>
          <p:spPr>
            <a:xfrm>
              <a:off x="8668248"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2" name="Freeform 1312"/>
            <p:cNvSpPr/>
            <p:nvPr/>
          </p:nvSpPr>
          <p:spPr>
            <a:xfrm>
              <a:off x="8668248"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3" name="Freeform 1313"/>
            <p:cNvSpPr/>
            <p:nvPr/>
          </p:nvSpPr>
          <p:spPr>
            <a:xfrm>
              <a:off x="8668248"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4" name="Freeform 1314"/>
            <p:cNvSpPr/>
            <p:nvPr/>
          </p:nvSpPr>
          <p:spPr>
            <a:xfrm>
              <a:off x="8668248"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5" name="Freeform 1315"/>
            <p:cNvSpPr/>
            <p:nvPr/>
          </p:nvSpPr>
          <p:spPr>
            <a:xfrm>
              <a:off x="8668248"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6" name="Freeform 1316"/>
            <p:cNvSpPr/>
            <p:nvPr/>
          </p:nvSpPr>
          <p:spPr>
            <a:xfrm>
              <a:off x="8949225"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7" name="Freeform 1317"/>
            <p:cNvSpPr/>
            <p:nvPr/>
          </p:nvSpPr>
          <p:spPr>
            <a:xfrm>
              <a:off x="8949225"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8" name="Freeform 1318"/>
            <p:cNvSpPr/>
            <p:nvPr/>
          </p:nvSpPr>
          <p:spPr>
            <a:xfrm>
              <a:off x="8949225"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19" name="Freeform 1319"/>
            <p:cNvSpPr/>
            <p:nvPr/>
          </p:nvSpPr>
          <p:spPr>
            <a:xfrm>
              <a:off x="8949225"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0" name="Freeform 1320"/>
            <p:cNvSpPr/>
            <p:nvPr/>
          </p:nvSpPr>
          <p:spPr>
            <a:xfrm>
              <a:off x="8949225"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1" name="Freeform 1321"/>
            <p:cNvSpPr/>
            <p:nvPr/>
          </p:nvSpPr>
          <p:spPr>
            <a:xfrm>
              <a:off x="8949225"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2" name="Freeform 1322"/>
            <p:cNvSpPr/>
            <p:nvPr/>
          </p:nvSpPr>
          <p:spPr>
            <a:xfrm>
              <a:off x="8949225"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3" name="Freeform 1323"/>
            <p:cNvSpPr/>
            <p:nvPr/>
          </p:nvSpPr>
          <p:spPr>
            <a:xfrm>
              <a:off x="8949225"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4" name="Freeform 1324"/>
            <p:cNvSpPr/>
            <p:nvPr/>
          </p:nvSpPr>
          <p:spPr>
            <a:xfrm>
              <a:off x="8949225"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5" name="Freeform 1325"/>
            <p:cNvSpPr/>
            <p:nvPr/>
          </p:nvSpPr>
          <p:spPr>
            <a:xfrm>
              <a:off x="8949225"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6" name="Freeform 1326"/>
            <p:cNvSpPr/>
            <p:nvPr/>
          </p:nvSpPr>
          <p:spPr>
            <a:xfrm>
              <a:off x="8949225"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7" name="Freeform 1327"/>
            <p:cNvSpPr/>
            <p:nvPr/>
          </p:nvSpPr>
          <p:spPr>
            <a:xfrm>
              <a:off x="8949225"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8" name="Freeform 1328"/>
            <p:cNvSpPr/>
            <p:nvPr/>
          </p:nvSpPr>
          <p:spPr>
            <a:xfrm>
              <a:off x="8949225"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29" name="Freeform 1329"/>
            <p:cNvSpPr/>
            <p:nvPr/>
          </p:nvSpPr>
          <p:spPr>
            <a:xfrm>
              <a:off x="8949225"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0" name="Freeform 1330"/>
            <p:cNvSpPr/>
            <p:nvPr/>
          </p:nvSpPr>
          <p:spPr>
            <a:xfrm>
              <a:off x="8949225"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1" name="Freeform 1331"/>
            <p:cNvSpPr/>
            <p:nvPr/>
          </p:nvSpPr>
          <p:spPr>
            <a:xfrm>
              <a:off x="8949225"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2" name="Freeform 1332"/>
            <p:cNvSpPr/>
            <p:nvPr/>
          </p:nvSpPr>
          <p:spPr>
            <a:xfrm>
              <a:off x="8949225"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3" name="Freeform 1333"/>
            <p:cNvSpPr/>
            <p:nvPr/>
          </p:nvSpPr>
          <p:spPr>
            <a:xfrm>
              <a:off x="8949225"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4" name="Freeform 1334"/>
            <p:cNvSpPr/>
            <p:nvPr/>
          </p:nvSpPr>
          <p:spPr>
            <a:xfrm>
              <a:off x="8949225"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5" name="Freeform 1335"/>
            <p:cNvSpPr/>
            <p:nvPr/>
          </p:nvSpPr>
          <p:spPr>
            <a:xfrm>
              <a:off x="8949225"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6" name="Freeform 1336"/>
            <p:cNvSpPr/>
            <p:nvPr/>
          </p:nvSpPr>
          <p:spPr>
            <a:xfrm>
              <a:off x="8949225"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7" name="Freeform 1337"/>
            <p:cNvSpPr/>
            <p:nvPr/>
          </p:nvSpPr>
          <p:spPr>
            <a:xfrm>
              <a:off x="8949225"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8" name="Freeform 1338"/>
            <p:cNvSpPr/>
            <p:nvPr/>
          </p:nvSpPr>
          <p:spPr>
            <a:xfrm>
              <a:off x="8949225"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39" name="Freeform 1339"/>
            <p:cNvSpPr/>
            <p:nvPr/>
          </p:nvSpPr>
          <p:spPr>
            <a:xfrm>
              <a:off x="8949225"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0" name="Freeform 1340"/>
            <p:cNvSpPr/>
            <p:nvPr/>
          </p:nvSpPr>
          <p:spPr>
            <a:xfrm>
              <a:off x="8949225"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1" name="Freeform 1341"/>
            <p:cNvSpPr/>
            <p:nvPr/>
          </p:nvSpPr>
          <p:spPr>
            <a:xfrm>
              <a:off x="8949225"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2" name="Freeform 1342"/>
            <p:cNvSpPr/>
            <p:nvPr/>
          </p:nvSpPr>
          <p:spPr>
            <a:xfrm>
              <a:off x="8949225"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3" name="Freeform 1343"/>
            <p:cNvSpPr/>
            <p:nvPr/>
          </p:nvSpPr>
          <p:spPr>
            <a:xfrm>
              <a:off x="8949225"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4" name="Freeform 1344"/>
            <p:cNvSpPr/>
            <p:nvPr/>
          </p:nvSpPr>
          <p:spPr>
            <a:xfrm>
              <a:off x="8949225"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5" name="Freeform 1345"/>
            <p:cNvSpPr/>
            <p:nvPr/>
          </p:nvSpPr>
          <p:spPr>
            <a:xfrm>
              <a:off x="8949225"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6" name="Freeform 1346"/>
            <p:cNvSpPr/>
            <p:nvPr/>
          </p:nvSpPr>
          <p:spPr>
            <a:xfrm>
              <a:off x="8949225"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7" name="Freeform 1347"/>
            <p:cNvSpPr/>
            <p:nvPr/>
          </p:nvSpPr>
          <p:spPr>
            <a:xfrm>
              <a:off x="8949225"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8" name="Freeform 1348"/>
            <p:cNvSpPr/>
            <p:nvPr/>
          </p:nvSpPr>
          <p:spPr>
            <a:xfrm>
              <a:off x="8949225"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49" name="Freeform 1349"/>
            <p:cNvSpPr/>
            <p:nvPr/>
          </p:nvSpPr>
          <p:spPr>
            <a:xfrm>
              <a:off x="8949225"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0" name="Freeform 1350"/>
            <p:cNvSpPr/>
            <p:nvPr/>
          </p:nvSpPr>
          <p:spPr>
            <a:xfrm>
              <a:off x="8949225"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1" name="Freeform 1351"/>
            <p:cNvSpPr/>
            <p:nvPr/>
          </p:nvSpPr>
          <p:spPr>
            <a:xfrm>
              <a:off x="8949225"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2" name="Freeform 1352"/>
            <p:cNvSpPr/>
            <p:nvPr/>
          </p:nvSpPr>
          <p:spPr>
            <a:xfrm>
              <a:off x="8949225"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3" name="Freeform 1353"/>
            <p:cNvSpPr/>
            <p:nvPr/>
          </p:nvSpPr>
          <p:spPr>
            <a:xfrm>
              <a:off x="8949225"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4" name="Freeform 1354"/>
            <p:cNvSpPr/>
            <p:nvPr/>
          </p:nvSpPr>
          <p:spPr>
            <a:xfrm>
              <a:off x="8949225"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5" name="Freeform 1355"/>
            <p:cNvSpPr/>
            <p:nvPr/>
          </p:nvSpPr>
          <p:spPr>
            <a:xfrm>
              <a:off x="8949225"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6" name="Freeform 1356"/>
            <p:cNvSpPr/>
            <p:nvPr/>
          </p:nvSpPr>
          <p:spPr>
            <a:xfrm>
              <a:off x="8949225"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7" name="Freeform 1357"/>
            <p:cNvSpPr/>
            <p:nvPr/>
          </p:nvSpPr>
          <p:spPr>
            <a:xfrm>
              <a:off x="8949225"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8" name="Freeform 1358"/>
            <p:cNvSpPr/>
            <p:nvPr/>
          </p:nvSpPr>
          <p:spPr>
            <a:xfrm>
              <a:off x="8949225"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59" name="Freeform 1359"/>
            <p:cNvSpPr/>
            <p:nvPr/>
          </p:nvSpPr>
          <p:spPr>
            <a:xfrm>
              <a:off x="8949225"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0" name="Freeform 1360"/>
            <p:cNvSpPr/>
            <p:nvPr/>
          </p:nvSpPr>
          <p:spPr>
            <a:xfrm>
              <a:off x="8949225"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1" name="Freeform 1361"/>
            <p:cNvSpPr/>
            <p:nvPr/>
          </p:nvSpPr>
          <p:spPr>
            <a:xfrm>
              <a:off x="8949225"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2" name="Freeform 1362"/>
            <p:cNvSpPr/>
            <p:nvPr/>
          </p:nvSpPr>
          <p:spPr>
            <a:xfrm>
              <a:off x="8949225"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3" name="Freeform 1363"/>
            <p:cNvSpPr/>
            <p:nvPr/>
          </p:nvSpPr>
          <p:spPr>
            <a:xfrm>
              <a:off x="8949225"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4" name="Freeform 1364"/>
            <p:cNvSpPr/>
            <p:nvPr/>
          </p:nvSpPr>
          <p:spPr>
            <a:xfrm>
              <a:off x="8949225"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5" name="Freeform 1365"/>
            <p:cNvSpPr/>
            <p:nvPr/>
          </p:nvSpPr>
          <p:spPr>
            <a:xfrm>
              <a:off x="8949225"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6" name="Freeform 1366"/>
            <p:cNvSpPr/>
            <p:nvPr/>
          </p:nvSpPr>
          <p:spPr>
            <a:xfrm>
              <a:off x="9228587"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7" name="Freeform 1367"/>
            <p:cNvSpPr/>
            <p:nvPr/>
          </p:nvSpPr>
          <p:spPr>
            <a:xfrm>
              <a:off x="9228587"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8" name="Freeform 1368"/>
            <p:cNvSpPr/>
            <p:nvPr/>
          </p:nvSpPr>
          <p:spPr>
            <a:xfrm>
              <a:off x="9228587"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69" name="Freeform 1369"/>
            <p:cNvSpPr/>
            <p:nvPr/>
          </p:nvSpPr>
          <p:spPr>
            <a:xfrm>
              <a:off x="9228587"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0" name="Freeform 1370"/>
            <p:cNvSpPr/>
            <p:nvPr/>
          </p:nvSpPr>
          <p:spPr>
            <a:xfrm>
              <a:off x="9228587"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1" name="Freeform 1371"/>
            <p:cNvSpPr/>
            <p:nvPr/>
          </p:nvSpPr>
          <p:spPr>
            <a:xfrm>
              <a:off x="9228587"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2" name="Freeform 1372"/>
            <p:cNvSpPr/>
            <p:nvPr/>
          </p:nvSpPr>
          <p:spPr>
            <a:xfrm>
              <a:off x="9228587"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3" name="Freeform 1373"/>
            <p:cNvSpPr/>
            <p:nvPr/>
          </p:nvSpPr>
          <p:spPr>
            <a:xfrm>
              <a:off x="9228587"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4" name="Freeform 1374"/>
            <p:cNvSpPr/>
            <p:nvPr/>
          </p:nvSpPr>
          <p:spPr>
            <a:xfrm>
              <a:off x="9228587"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5" name="Freeform 1375"/>
            <p:cNvSpPr/>
            <p:nvPr/>
          </p:nvSpPr>
          <p:spPr>
            <a:xfrm>
              <a:off x="9228587"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6" name="Freeform 1376"/>
            <p:cNvSpPr/>
            <p:nvPr/>
          </p:nvSpPr>
          <p:spPr>
            <a:xfrm>
              <a:off x="9228587"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7" name="Freeform 1377"/>
            <p:cNvSpPr/>
            <p:nvPr/>
          </p:nvSpPr>
          <p:spPr>
            <a:xfrm>
              <a:off x="9228587"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8" name="Freeform 1378"/>
            <p:cNvSpPr/>
            <p:nvPr/>
          </p:nvSpPr>
          <p:spPr>
            <a:xfrm>
              <a:off x="9228587"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79" name="Freeform 1379"/>
            <p:cNvSpPr/>
            <p:nvPr/>
          </p:nvSpPr>
          <p:spPr>
            <a:xfrm>
              <a:off x="9228587"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0" name="Freeform 1380"/>
            <p:cNvSpPr/>
            <p:nvPr/>
          </p:nvSpPr>
          <p:spPr>
            <a:xfrm>
              <a:off x="9228587"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1" name="Freeform 1381"/>
            <p:cNvSpPr/>
            <p:nvPr/>
          </p:nvSpPr>
          <p:spPr>
            <a:xfrm>
              <a:off x="9228587"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2" name="Freeform 1382"/>
            <p:cNvSpPr/>
            <p:nvPr/>
          </p:nvSpPr>
          <p:spPr>
            <a:xfrm>
              <a:off x="9228587"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3" name="Freeform 1383"/>
            <p:cNvSpPr/>
            <p:nvPr/>
          </p:nvSpPr>
          <p:spPr>
            <a:xfrm>
              <a:off x="9228587"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4" name="Freeform 1384"/>
            <p:cNvSpPr/>
            <p:nvPr/>
          </p:nvSpPr>
          <p:spPr>
            <a:xfrm>
              <a:off x="9228587"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5" name="Freeform 1385"/>
            <p:cNvSpPr/>
            <p:nvPr/>
          </p:nvSpPr>
          <p:spPr>
            <a:xfrm>
              <a:off x="9228587"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6" name="Freeform 1386"/>
            <p:cNvSpPr/>
            <p:nvPr/>
          </p:nvSpPr>
          <p:spPr>
            <a:xfrm>
              <a:off x="9228587"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7" name="Freeform 1387"/>
            <p:cNvSpPr/>
            <p:nvPr/>
          </p:nvSpPr>
          <p:spPr>
            <a:xfrm>
              <a:off x="9228587"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8" name="Freeform 1388"/>
            <p:cNvSpPr/>
            <p:nvPr/>
          </p:nvSpPr>
          <p:spPr>
            <a:xfrm>
              <a:off x="9228587"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89" name="Freeform 1389"/>
            <p:cNvSpPr/>
            <p:nvPr/>
          </p:nvSpPr>
          <p:spPr>
            <a:xfrm>
              <a:off x="9228587"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0" name="Freeform 1390"/>
            <p:cNvSpPr/>
            <p:nvPr/>
          </p:nvSpPr>
          <p:spPr>
            <a:xfrm>
              <a:off x="9228587"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1" name="Freeform 1391"/>
            <p:cNvSpPr/>
            <p:nvPr/>
          </p:nvSpPr>
          <p:spPr>
            <a:xfrm>
              <a:off x="9228587"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2" name="Freeform 1392"/>
            <p:cNvSpPr/>
            <p:nvPr/>
          </p:nvSpPr>
          <p:spPr>
            <a:xfrm>
              <a:off x="9228587"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3" name="Freeform 1393"/>
            <p:cNvSpPr/>
            <p:nvPr/>
          </p:nvSpPr>
          <p:spPr>
            <a:xfrm>
              <a:off x="9228587"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4" name="Freeform 1394"/>
            <p:cNvSpPr/>
            <p:nvPr/>
          </p:nvSpPr>
          <p:spPr>
            <a:xfrm>
              <a:off x="9228587"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5" name="Freeform 1395"/>
            <p:cNvSpPr/>
            <p:nvPr/>
          </p:nvSpPr>
          <p:spPr>
            <a:xfrm>
              <a:off x="9228587"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6" name="Freeform 1396"/>
            <p:cNvSpPr/>
            <p:nvPr/>
          </p:nvSpPr>
          <p:spPr>
            <a:xfrm>
              <a:off x="9228587"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7" name="Freeform 1397"/>
            <p:cNvSpPr/>
            <p:nvPr/>
          </p:nvSpPr>
          <p:spPr>
            <a:xfrm>
              <a:off x="9228587"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8" name="Freeform 1398"/>
            <p:cNvSpPr/>
            <p:nvPr/>
          </p:nvSpPr>
          <p:spPr>
            <a:xfrm>
              <a:off x="9228587"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99" name="Freeform 1399"/>
            <p:cNvSpPr/>
            <p:nvPr/>
          </p:nvSpPr>
          <p:spPr>
            <a:xfrm>
              <a:off x="9228587"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0" name="Freeform 1400"/>
            <p:cNvSpPr/>
            <p:nvPr/>
          </p:nvSpPr>
          <p:spPr>
            <a:xfrm>
              <a:off x="9228587"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1" name="Freeform 1401"/>
            <p:cNvSpPr/>
            <p:nvPr/>
          </p:nvSpPr>
          <p:spPr>
            <a:xfrm>
              <a:off x="9228587"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2" name="Freeform 1402"/>
            <p:cNvSpPr/>
            <p:nvPr/>
          </p:nvSpPr>
          <p:spPr>
            <a:xfrm>
              <a:off x="9228587"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3" name="Freeform 1403"/>
            <p:cNvSpPr/>
            <p:nvPr/>
          </p:nvSpPr>
          <p:spPr>
            <a:xfrm>
              <a:off x="9228587"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4" name="Freeform 1404"/>
            <p:cNvSpPr/>
            <p:nvPr/>
          </p:nvSpPr>
          <p:spPr>
            <a:xfrm>
              <a:off x="9228587"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5" name="Freeform 1405"/>
            <p:cNvSpPr/>
            <p:nvPr/>
          </p:nvSpPr>
          <p:spPr>
            <a:xfrm>
              <a:off x="9228587"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6" name="Freeform 1406"/>
            <p:cNvSpPr/>
            <p:nvPr/>
          </p:nvSpPr>
          <p:spPr>
            <a:xfrm>
              <a:off x="9228587"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7" name="Freeform 1407"/>
            <p:cNvSpPr/>
            <p:nvPr/>
          </p:nvSpPr>
          <p:spPr>
            <a:xfrm>
              <a:off x="9228587"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8" name="Freeform 1408"/>
            <p:cNvSpPr/>
            <p:nvPr/>
          </p:nvSpPr>
          <p:spPr>
            <a:xfrm>
              <a:off x="9228587"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09" name="Freeform 1409"/>
            <p:cNvSpPr/>
            <p:nvPr/>
          </p:nvSpPr>
          <p:spPr>
            <a:xfrm>
              <a:off x="9228587"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0" name="Freeform 1410"/>
            <p:cNvSpPr/>
            <p:nvPr/>
          </p:nvSpPr>
          <p:spPr>
            <a:xfrm>
              <a:off x="9228587"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1" name="Freeform 1411"/>
            <p:cNvSpPr/>
            <p:nvPr/>
          </p:nvSpPr>
          <p:spPr>
            <a:xfrm>
              <a:off x="9228587"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2" name="Freeform 1412"/>
            <p:cNvSpPr/>
            <p:nvPr/>
          </p:nvSpPr>
          <p:spPr>
            <a:xfrm>
              <a:off x="9228587"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3" name="Freeform 1413"/>
            <p:cNvSpPr/>
            <p:nvPr/>
          </p:nvSpPr>
          <p:spPr>
            <a:xfrm>
              <a:off x="9228587"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4" name="Freeform 1414"/>
            <p:cNvSpPr/>
            <p:nvPr/>
          </p:nvSpPr>
          <p:spPr>
            <a:xfrm>
              <a:off x="9228587"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5" name="Freeform 1415"/>
            <p:cNvSpPr/>
            <p:nvPr/>
          </p:nvSpPr>
          <p:spPr>
            <a:xfrm>
              <a:off x="9228587"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6" name="Freeform 1416"/>
            <p:cNvSpPr/>
            <p:nvPr/>
          </p:nvSpPr>
          <p:spPr>
            <a:xfrm>
              <a:off x="9509565"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7" name="Freeform 1417"/>
            <p:cNvSpPr/>
            <p:nvPr/>
          </p:nvSpPr>
          <p:spPr>
            <a:xfrm>
              <a:off x="9509565"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8" name="Freeform 1418"/>
            <p:cNvSpPr/>
            <p:nvPr/>
          </p:nvSpPr>
          <p:spPr>
            <a:xfrm>
              <a:off x="9509565"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19" name="Freeform 1419"/>
            <p:cNvSpPr/>
            <p:nvPr/>
          </p:nvSpPr>
          <p:spPr>
            <a:xfrm>
              <a:off x="9509565"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0" name="Freeform 1420"/>
            <p:cNvSpPr/>
            <p:nvPr/>
          </p:nvSpPr>
          <p:spPr>
            <a:xfrm>
              <a:off x="9509565"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1" name="Freeform 1421"/>
            <p:cNvSpPr/>
            <p:nvPr/>
          </p:nvSpPr>
          <p:spPr>
            <a:xfrm>
              <a:off x="9509565"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2" name="Freeform 1422"/>
            <p:cNvSpPr/>
            <p:nvPr/>
          </p:nvSpPr>
          <p:spPr>
            <a:xfrm>
              <a:off x="9509565"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3" name="Freeform 1423"/>
            <p:cNvSpPr/>
            <p:nvPr/>
          </p:nvSpPr>
          <p:spPr>
            <a:xfrm>
              <a:off x="9509565"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4" name="Freeform 1424"/>
            <p:cNvSpPr/>
            <p:nvPr/>
          </p:nvSpPr>
          <p:spPr>
            <a:xfrm>
              <a:off x="9509565"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5" name="Freeform 1425"/>
            <p:cNvSpPr/>
            <p:nvPr/>
          </p:nvSpPr>
          <p:spPr>
            <a:xfrm>
              <a:off x="9509565"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6" name="Freeform 1426"/>
            <p:cNvSpPr/>
            <p:nvPr/>
          </p:nvSpPr>
          <p:spPr>
            <a:xfrm>
              <a:off x="9509565"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7" name="Freeform 1427"/>
            <p:cNvSpPr/>
            <p:nvPr/>
          </p:nvSpPr>
          <p:spPr>
            <a:xfrm>
              <a:off x="9509565"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8" name="Freeform 1428"/>
            <p:cNvSpPr/>
            <p:nvPr/>
          </p:nvSpPr>
          <p:spPr>
            <a:xfrm>
              <a:off x="9509565"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29" name="Freeform 1429"/>
            <p:cNvSpPr/>
            <p:nvPr/>
          </p:nvSpPr>
          <p:spPr>
            <a:xfrm>
              <a:off x="9509565"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0" name="Freeform 1430"/>
            <p:cNvSpPr/>
            <p:nvPr/>
          </p:nvSpPr>
          <p:spPr>
            <a:xfrm>
              <a:off x="9509565"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1" name="Freeform 1431"/>
            <p:cNvSpPr/>
            <p:nvPr/>
          </p:nvSpPr>
          <p:spPr>
            <a:xfrm>
              <a:off x="9509565"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2" name="Freeform 1432"/>
            <p:cNvSpPr/>
            <p:nvPr/>
          </p:nvSpPr>
          <p:spPr>
            <a:xfrm>
              <a:off x="9509565"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3" name="Freeform 1433"/>
            <p:cNvSpPr/>
            <p:nvPr/>
          </p:nvSpPr>
          <p:spPr>
            <a:xfrm>
              <a:off x="9509565"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4" name="Freeform 1434"/>
            <p:cNvSpPr/>
            <p:nvPr/>
          </p:nvSpPr>
          <p:spPr>
            <a:xfrm>
              <a:off x="9509565"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5" name="Freeform 1435"/>
            <p:cNvSpPr/>
            <p:nvPr/>
          </p:nvSpPr>
          <p:spPr>
            <a:xfrm>
              <a:off x="9509565"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6" name="Freeform 1436"/>
            <p:cNvSpPr/>
            <p:nvPr/>
          </p:nvSpPr>
          <p:spPr>
            <a:xfrm>
              <a:off x="9509565"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7" name="Freeform 1437"/>
            <p:cNvSpPr/>
            <p:nvPr/>
          </p:nvSpPr>
          <p:spPr>
            <a:xfrm>
              <a:off x="9509565"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8" name="Freeform 1438"/>
            <p:cNvSpPr/>
            <p:nvPr/>
          </p:nvSpPr>
          <p:spPr>
            <a:xfrm>
              <a:off x="9509565"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39" name="Freeform 1439"/>
            <p:cNvSpPr/>
            <p:nvPr/>
          </p:nvSpPr>
          <p:spPr>
            <a:xfrm>
              <a:off x="9509565"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0" name="Freeform 1440"/>
            <p:cNvSpPr/>
            <p:nvPr/>
          </p:nvSpPr>
          <p:spPr>
            <a:xfrm>
              <a:off x="9509565"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1" name="Freeform 1441"/>
            <p:cNvSpPr/>
            <p:nvPr/>
          </p:nvSpPr>
          <p:spPr>
            <a:xfrm>
              <a:off x="9509565"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2" name="Freeform 1442"/>
            <p:cNvSpPr/>
            <p:nvPr/>
          </p:nvSpPr>
          <p:spPr>
            <a:xfrm>
              <a:off x="9509565"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3" name="Freeform 1443"/>
            <p:cNvSpPr/>
            <p:nvPr/>
          </p:nvSpPr>
          <p:spPr>
            <a:xfrm>
              <a:off x="9509565"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4" name="Freeform 1444"/>
            <p:cNvSpPr/>
            <p:nvPr/>
          </p:nvSpPr>
          <p:spPr>
            <a:xfrm>
              <a:off x="9509565"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5" name="Freeform 1445"/>
            <p:cNvSpPr/>
            <p:nvPr/>
          </p:nvSpPr>
          <p:spPr>
            <a:xfrm>
              <a:off x="9509565"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6" name="Freeform 1446"/>
            <p:cNvSpPr/>
            <p:nvPr/>
          </p:nvSpPr>
          <p:spPr>
            <a:xfrm>
              <a:off x="9509565"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7" name="Freeform 1447"/>
            <p:cNvSpPr/>
            <p:nvPr/>
          </p:nvSpPr>
          <p:spPr>
            <a:xfrm>
              <a:off x="9509565"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8" name="Freeform 1448"/>
            <p:cNvSpPr/>
            <p:nvPr/>
          </p:nvSpPr>
          <p:spPr>
            <a:xfrm>
              <a:off x="9509565"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49" name="Freeform 1449"/>
            <p:cNvSpPr/>
            <p:nvPr/>
          </p:nvSpPr>
          <p:spPr>
            <a:xfrm>
              <a:off x="9509565"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0" name="Freeform 1450"/>
            <p:cNvSpPr/>
            <p:nvPr/>
          </p:nvSpPr>
          <p:spPr>
            <a:xfrm>
              <a:off x="9509565"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1" name="Freeform 1451"/>
            <p:cNvSpPr/>
            <p:nvPr/>
          </p:nvSpPr>
          <p:spPr>
            <a:xfrm>
              <a:off x="9509565"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2" name="Freeform 1452"/>
            <p:cNvSpPr/>
            <p:nvPr/>
          </p:nvSpPr>
          <p:spPr>
            <a:xfrm>
              <a:off x="9509565"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3" name="Freeform 1453"/>
            <p:cNvSpPr/>
            <p:nvPr/>
          </p:nvSpPr>
          <p:spPr>
            <a:xfrm>
              <a:off x="9509565"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4" name="Freeform 1454"/>
            <p:cNvSpPr/>
            <p:nvPr/>
          </p:nvSpPr>
          <p:spPr>
            <a:xfrm>
              <a:off x="9509565"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5" name="Freeform 1455"/>
            <p:cNvSpPr/>
            <p:nvPr/>
          </p:nvSpPr>
          <p:spPr>
            <a:xfrm>
              <a:off x="9509565"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6" name="Freeform 1456"/>
            <p:cNvSpPr/>
            <p:nvPr/>
          </p:nvSpPr>
          <p:spPr>
            <a:xfrm>
              <a:off x="9509565"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7" name="Freeform 1457"/>
            <p:cNvSpPr/>
            <p:nvPr/>
          </p:nvSpPr>
          <p:spPr>
            <a:xfrm>
              <a:off x="9509565"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8" name="Freeform 1458"/>
            <p:cNvSpPr/>
            <p:nvPr/>
          </p:nvSpPr>
          <p:spPr>
            <a:xfrm>
              <a:off x="9509565"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59" name="Freeform 1459"/>
            <p:cNvSpPr/>
            <p:nvPr/>
          </p:nvSpPr>
          <p:spPr>
            <a:xfrm>
              <a:off x="9509565"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0" name="Freeform 1460"/>
            <p:cNvSpPr/>
            <p:nvPr/>
          </p:nvSpPr>
          <p:spPr>
            <a:xfrm>
              <a:off x="9509565"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1" name="Freeform 1461"/>
            <p:cNvSpPr/>
            <p:nvPr/>
          </p:nvSpPr>
          <p:spPr>
            <a:xfrm>
              <a:off x="9509565"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2" name="Freeform 1462"/>
            <p:cNvSpPr/>
            <p:nvPr/>
          </p:nvSpPr>
          <p:spPr>
            <a:xfrm>
              <a:off x="9509565"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3" name="Freeform 1463"/>
            <p:cNvSpPr/>
            <p:nvPr/>
          </p:nvSpPr>
          <p:spPr>
            <a:xfrm>
              <a:off x="9509565"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4" name="Freeform 1464"/>
            <p:cNvSpPr/>
            <p:nvPr/>
          </p:nvSpPr>
          <p:spPr>
            <a:xfrm>
              <a:off x="9509565"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5" name="Freeform 1465"/>
            <p:cNvSpPr/>
            <p:nvPr/>
          </p:nvSpPr>
          <p:spPr>
            <a:xfrm>
              <a:off x="9509565"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6" name="Freeform 1466"/>
            <p:cNvSpPr/>
            <p:nvPr/>
          </p:nvSpPr>
          <p:spPr>
            <a:xfrm>
              <a:off x="9788927"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7" name="Freeform 1467"/>
            <p:cNvSpPr/>
            <p:nvPr/>
          </p:nvSpPr>
          <p:spPr>
            <a:xfrm>
              <a:off x="9788927"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8" name="Freeform 1468"/>
            <p:cNvSpPr/>
            <p:nvPr/>
          </p:nvSpPr>
          <p:spPr>
            <a:xfrm>
              <a:off x="9788927"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69" name="Freeform 1469"/>
            <p:cNvSpPr/>
            <p:nvPr/>
          </p:nvSpPr>
          <p:spPr>
            <a:xfrm>
              <a:off x="9788927"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0" name="Freeform 1470"/>
            <p:cNvSpPr/>
            <p:nvPr/>
          </p:nvSpPr>
          <p:spPr>
            <a:xfrm>
              <a:off x="9788927"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1" name="Freeform 1471"/>
            <p:cNvSpPr/>
            <p:nvPr/>
          </p:nvSpPr>
          <p:spPr>
            <a:xfrm>
              <a:off x="9788927"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2" name="Freeform 1472"/>
            <p:cNvSpPr/>
            <p:nvPr/>
          </p:nvSpPr>
          <p:spPr>
            <a:xfrm>
              <a:off x="9788927"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3" name="Freeform 1473"/>
            <p:cNvSpPr/>
            <p:nvPr/>
          </p:nvSpPr>
          <p:spPr>
            <a:xfrm>
              <a:off x="9788927"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4" name="Freeform 1474"/>
            <p:cNvSpPr/>
            <p:nvPr/>
          </p:nvSpPr>
          <p:spPr>
            <a:xfrm>
              <a:off x="9788927"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5" name="Freeform 1475"/>
            <p:cNvSpPr/>
            <p:nvPr/>
          </p:nvSpPr>
          <p:spPr>
            <a:xfrm>
              <a:off x="9788927"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6" name="Freeform 1476"/>
            <p:cNvSpPr/>
            <p:nvPr/>
          </p:nvSpPr>
          <p:spPr>
            <a:xfrm>
              <a:off x="9788927"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7" name="Freeform 1477"/>
            <p:cNvSpPr/>
            <p:nvPr/>
          </p:nvSpPr>
          <p:spPr>
            <a:xfrm>
              <a:off x="9788927"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8" name="Freeform 1478"/>
            <p:cNvSpPr/>
            <p:nvPr/>
          </p:nvSpPr>
          <p:spPr>
            <a:xfrm>
              <a:off x="9788927"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79" name="Freeform 1479"/>
            <p:cNvSpPr/>
            <p:nvPr/>
          </p:nvSpPr>
          <p:spPr>
            <a:xfrm>
              <a:off x="9788927"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0" name="Freeform 1480"/>
            <p:cNvSpPr/>
            <p:nvPr/>
          </p:nvSpPr>
          <p:spPr>
            <a:xfrm>
              <a:off x="9788927"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1" name="Freeform 1481"/>
            <p:cNvSpPr/>
            <p:nvPr/>
          </p:nvSpPr>
          <p:spPr>
            <a:xfrm>
              <a:off x="9788927"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2" name="Freeform 1482"/>
            <p:cNvSpPr/>
            <p:nvPr/>
          </p:nvSpPr>
          <p:spPr>
            <a:xfrm>
              <a:off x="9788927"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3" name="Freeform 1483"/>
            <p:cNvSpPr/>
            <p:nvPr/>
          </p:nvSpPr>
          <p:spPr>
            <a:xfrm>
              <a:off x="9788927"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4" name="Freeform 1484"/>
            <p:cNvSpPr/>
            <p:nvPr/>
          </p:nvSpPr>
          <p:spPr>
            <a:xfrm>
              <a:off x="9788927"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5" name="Freeform 1485"/>
            <p:cNvSpPr/>
            <p:nvPr/>
          </p:nvSpPr>
          <p:spPr>
            <a:xfrm>
              <a:off x="9788927"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6" name="Freeform 1486"/>
            <p:cNvSpPr/>
            <p:nvPr/>
          </p:nvSpPr>
          <p:spPr>
            <a:xfrm>
              <a:off x="9788927"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7" name="Freeform 1487"/>
            <p:cNvSpPr/>
            <p:nvPr/>
          </p:nvSpPr>
          <p:spPr>
            <a:xfrm>
              <a:off x="9788927"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8" name="Freeform 1488"/>
            <p:cNvSpPr/>
            <p:nvPr/>
          </p:nvSpPr>
          <p:spPr>
            <a:xfrm>
              <a:off x="9788927"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89" name="Freeform 1489"/>
            <p:cNvSpPr/>
            <p:nvPr/>
          </p:nvSpPr>
          <p:spPr>
            <a:xfrm>
              <a:off x="9788927"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0" name="Freeform 1490"/>
            <p:cNvSpPr/>
            <p:nvPr/>
          </p:nvSpPr>
          <p:spPr>
            <a:xfrm>
              <a:off x="9788927"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1" name="Freeform 1491"/>
            <p:cNvSpPr/>
            <p:nvPr/>
          </p:nvSpPr>
          <p:spPr>
            <a:xfrm>
              <a:off x="9788927"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2" name="Freeform 1492"/>
            <p:cNvSpPr/>
            <p:nvPr/>
          </p:nvSpPr>
          <p:spPr>
            <a:xfrm>
              <a:off x="9788927"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3" name="Freeform 1493"/>
            <p:cNvSpPr/>
            <p:nvPr/>
          </p:nvSpPr>
          <p:spPr>
            <a:xfrm>
              <a:off x="9788927"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4" name="Freeform 1494"/>
            <p:cNvSpPr/>
            <p:nvPr/>
          </p:nvSpPr>
          <p:spPr>
            <a:xfrm>
              <a:off x="9788927"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5" name="Freeform 1495"/>
            <p:cNvSpPr/>
            <p:nvPr/>
          </p:nvSpPr>
          <p:spPr>
            <a:xfrm>
              <a:off x="9788927"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6" name="Freeform 1496"/>
            <p:cNvSpPr/>
            <p:nvPr/>
          </p:nvSpPr>
          <p:spPr>
            <a:xfrm>
              <a:off x="9788927"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7" name="Freeform 1497"/>
            <p:cNvSpPr/>
            <p:nvPr/>
          </p:nvSpPr>
          <p:spPr>
            <a:xfrm>
              <a:off x="9788927"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8" name="Freeform 1498"/>
            <p:cNvSpPr/>
            <p:nvPr/>
          </p:nvSpPr>
          <p:spPr>
            <a:xfrm>
              <a:off x="9788927"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499" name="Freeform 1499"/>
            <p:cNvSpPr/>
            <p:nvPr/>
          </p:nvSpPr>
          <p:spPr>
            <a:xfrm>
              <a:off x="9788927"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0" name="Freeform 1500"/>
            <p:cNvSpPr/>
            <p:nvPr/>
          </p:nvSpPr>
          <p:spPr>
            <a:xfrm>
              <a:off x="9788927"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1" name="Freeform 1501"/>
            <p:cNvSpPr/>
            <p:nvPr/>
          </p:nvSpPr>
          <p:spPr>
            <a:xfrm>
              <a:off x="9788927"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2" name="Freeform 1502"/>
            <p:cNvSpPr/>
            <p:nvPr/>
          </p:nvSpPr>
          <p:spPr>
            <a:xfrm>
              <a:off x="9788927"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3" name="Freeform 1503"/>
            <p:cNvSpPr/>
            <p:nvPr/>
          </p:nvSpPr>
          <p:spPr>
            <a:xfrm>
              <a:off x="9788927"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4" name="Freeform 1504"/>
            <p:cNvSpPr/>
            <p:nvPr/>
          </p:nvSpPr>
          <p:spPr>
            <a:xfrm>
              <a:off x="9788927"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5" name="Freeform 1505"/>
            <p:cNvSpPr/>
            <p:nvPr/>
          </p:nvSpPr>
          <p:spPr>
            <a:xfrm>
              <a:off x="9788927"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6" name="Freeform 1506"/>
            <p:cNvSpPr/>
            <p:nvPr/>
          </p:nvSpPr>
          <p:spPr>
            <a:xfrm>
              <a:off x="9788927"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7" name="Freeform 1507"/>
            <p:cNvSpPr/>
            <p:nvPr/>
          </p:nvSpPr>
          <p:spPr>
            <a:xfrm>
              <a:off x="9788927"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8" name="Freeform 1508"/>
            <p:cNvSpPr/>
            <p:nvPr/>
          </p:nvSpPr>
          <p:spPr>
            <a:xfrm>
              <a:off x="9788927"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09" name="Freeform 1509"/>
            <p:cNvSpPr/>
            <p:nvPr/>
          </p:nvSpPr>
          <p:spPr>
            <a:xfrm>
              <a:off x="9788927"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0" name="Freeform 1510"/>
            <p:cNvSpPr/>
            <p:nvPr/>
          </p:nvSpPr>
          <p:spPr>
            <a:xfrm>
              <a:off x="9788927"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1" name="Freeform 1511"/>
            <p:cNvSpPr/>
            <p:nvPr/>
          </p:nvSpPr>
          <p:spPr>
            <a:xfrm>
              <a:off x="9788927"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2" name="Freeform 1512"/>
            <p:cNvSpPr/>
            <p:nvPr/>
          </p:nvSpPr>
          <p:spPr>
            <a:xfrm>
              <a:off x="9788927"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3" name="Freeform 1513"/>
            <p:cNvSpPr/>
            <p:nvPr/>
          </p:nvSpPr>
          <p:spPr>
            <a:xfrm>
              <a:off x="9788927"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4" name="Freeform 1514"/>
            <p:cNvSpPr/>
            <p:nvPr/>
          </p:nvSpPr>
          <p:spPr>
            <a:xfrm>
              <a:off x="9788927"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5" name="Freeform 1515"/>
            <p:cNvSpPr/>
            <p:nvPr/>
          </p:nvSpPr>
          <p:spPr>
            <a:xfrm>
              <a:off x="9788927"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6" name="Freeform 1516"/>
            <p:cNvSpPr/>
            <p:nvPr/>
          </p:nvSpPr>
          <p:spPr>
            <a:xfrm>
              <a:off x="10069904"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7" name="Freeform 1517"/>
            <p:cNvSpPr/>
            <p:nvPr/>
          </p:nvSpPr>
          <p:spPr>
            <a:xfrm>
              <a:off x="10069904"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8" name="Freeform 1518"/>
            <p:cNvSpPr/>
            <p:nvPr/>
          </p:nvSpPr>
          <p:spPr>
            <a:xfrm>
              <a:off x="10069904"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19" name="Freeform 1519"/>
            <p:cNvSpPr/>
            <p:nvPr/>
          </p:nvSpPr>
          <p:spPr>
            <a:xfrm>
              <a:off x="10069904"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0" name="Freeform 1520"/>
            <p:cNvSpPr/>
            <p:nvPr/>
          </p:nvSpPr>
          <p:spPr>
            <a:xfrm>
              <a:off x="10069904"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1" name="Freeform 1521"/>
            <p:cNvSpPr/>
            <p:nvPr/>
          </p:nvSpPr>
          <p:spPr>
            <a:xfrm>
              <a:off x="10069904"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2" name="Freeform 1522"/>
            <p:cNvSpPr/>
            <p:nvPr/>
          </p:nvSpPr>
          <p:spPr>
            <a:xfrm>
              <a:off x="10069904"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3" name="Freeform 1523"/>
            <p:cNvSpPr/>
            <p:nvPr/>
          </p:nvSpPr>
          <p:spPr>
            <a:xfrm>
              <a:off x="10069904"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4" name="Freeform 1524"/>
            <p:cNvSpPr/>
            <p:nvPr/>
          </p:nvSpPr>
          <p:spPr>
            <a:xfrm>
              <a:off x="10069904"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5" name="Freeform 1525"/>
            <p:cNvSpPr/>
            <p:nvPr/>
          </p:nvSpPr>
          <p:spPr>
            <a:xfrm>
              <a:off x="10069904"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6" name="Freeform 1526"/>
            <p:cNvSpPr/>
            <p:nvPr/>
          </p:nvSpPr>
          <p:spPr>
            <a:xfrm>
              <a:off x="10069904"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7" name="Freeform 1527"/>
            <p:cNvSpPr/>
            <p:nvPr/>
          </p:nvSpPr>
          <p:spPr>
            <a:xfrm>
              <a:off x="10069904"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8" name="Freeform 1528"/>
            <p:cNvSpPr/>
            <p:nvPr/>
          </p:nvSpPr>
          <p:spPr>
            <a:xfrm>
              <a:off x="10069904"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29" name="Freeform 1529"/>
            <p:cNvSpPr/>
            <p:nvPr/>
          </p:nvSpPr>
          <p:spPr>
            <a:xfrm>
              <a:off x="10069904"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0" name="Freeform 1530"/>
            <p:cNvSpPr/>
            <p:nvPr/>
          </p:nvSpPr>
          <p:spPr>
            <a:xfrm>
              <a:off x="10069904"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1" name="Freeform 1531"/>
            <p:cNvSpPr/>
            <p:nvPr/>
          </p:nvSpPr>
          <p:spPr>
            <a:xfrm>
              <a:off x="10069904"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2" name="Freeform 1532"/>
            <p:cNvSpPr/>
            <p:nvPr/>
          </p:nvSpPr>
          <p:spPr>
            <a:xfrm>
              <a:off x="10069904"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3" name="Freeform 1533"/>
            <p:cNvSpPr/>
            <p:nvPr/>
          </p:nvSpPr>
          <p:spPr>
            <a:xfrm>
              <a:off x="10069904"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4" name="Freeform 1534"/>
            <p:cNvSpPr/>
            <p:nvPr/>
          </p:nvSpPr>
          <p:spPr>
            <a:xfrm>
              <a:off x="10069904"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5" name="Freeform 1535"/>
            <p:cNvSpPr/>
            <p:nvPr/>
          </p:nvSpPr>
          <p:spPr>
            <a:xfrm>
              <a:off x="10069904"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6" name="Freeform 1536"/>
            <p:cNvSpPr/>
            <p:nvPr/>
          </p:nvSpPr>
          <p:spPr>
            <a:xfrm>
              <a:off x="10069904"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7" name="Freeform 1537"/>
            <p:cNvSpPr/>
            <p:nvPr/>
          </p:nvSpPr>
          <p:spPr>
            <a:xfrm>
              <a:off x="10069904"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8" name="Freeform 1538"/>
            <p:cNvSpPr/>
            <p:nvPr/>
          </p:nvSpPr>
          <p:spPr>
            <a:xfrm>
              <a:off x="10069904"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39" name="Freeform 1539"/>
            <p:cNvSpPr/>
            <p:nvPr/>
          </p:nvSpPr>
          <p:spPr>
            <a:xfrm>
              <a:off x="10069904"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0" name="Freeform 1540"/>
            <p:cNvSpPr/>
            <p:nvPr/>
          </p:nvSpPr>
          <p:spPr>
            <a:xfrm>
              <a:off x="10069904"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1" name="Freeform 1541"/>
            <p:cNvSpPr/>
            <p:nvPr/>
          </p:nvSpPr>
          <p:spPr>
            <a:xfrm>
              <a:off x="10069904"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2" name="Freeform 1542"/>
            <p:cNvSpPr/>
            <p:nvPr/>
          </p:nvSpPr>
          <p:spPr>
            <a:xfrm>
              <a:off x="10069904"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3" name="Freeform 1543"/>
            <p:cNvSpPr/>
            <p:nvPr/>
          </p:nvSpPr>
          <p:spPr>
            <a:xfrm>
              <a:off x="10069904"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4" name="Freeform 1544"/>
            <p:cNvSpPr/>
            <p:nvPr/>
          </p:nvSpPr>
          <p:spPr>
            <a:xfrm>
              <a:off x="10069904"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5" name="Freeform 1545"/>
            <p:cNvSpPr/>
            <p:nvPr/>
          </p:nvSpPr>
          <p:spPr>
            <a:xfrm>
              <a:off x="10069904"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6" name="Freeform 1546"/>
            <p:cNvSpPr/>
            <p:nvPr/>
          </p:nvSpPr>
          <p:spPr>
            <a:xfrm>
              <a:off x="10069904"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7" name="Freeform 1547"/>
            <p:cNvSpPr/>
            <p:nvPr/>
          </p:nvSpPr>
          <p:spPr>
            <a:xfrm>
              <a:off x="10069904"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8" name="Freeform 1548"/>
            <p:cNvSpPr/>
            <p:nvPr/>
          </p:nvSpPr>
          <p:spPr>
            <a:xfrm>
              <a:off x="10069904"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49" name="Freeform 1549"/>
            <p:cNvSpPr/>
            <p:nvPr/>
          </p:nvSpPr>
          <p:spPr>
            <a:xfrm>
              <a:off x="10069904"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0" name="Freeform 1550"/>
            <p:cNvSpPr/>
            <p:nvPr/>
          </p:nvSpPr>
          <p:spPr>
            <a:xfrm>
              <a:off x="10069904"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1" name="Freeform 1551"/>
            <p:cNvSpPr/>
            <p:nvPr/>
          </p:nvSpPr>
          <p:spPr>
            <a:xfrm>
              <a:off x="10069904"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2" name="Freeform 1552"/>
            <p:cNvSpPr/>
            <p:nvPr/>
          </p:nvSpPr>
          <p:spPr>
            <a:xfrm>
              <a:off x="10069904"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3" name="Freeform 1553"/>
            <p:cNvSpPr/>
            <p:nvPr/>
          </p:nvSpPr>
          <p:spPr>
            <a:xfrm>
              <a:off x="10069904"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4" name="Freeform 1554"/>
            <p:cNvSpPr/>
            <p:nvPr/>
          </p:nvSpPr>
          <p:spPr>
            <a:xfrm>
              <a:off x="10069904"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5" name="Freeform 1555"/>
            <p:cNvSpPr/>
            <p:nvPr/>
          </p:nvSpPr>
          <p:spPr>
            <a:xfrm>
              <a:off x="10069904"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6" name="Freeform 1556"/>
            <p:cNvSpPr/>
            <p:nvPr/>
          </p:nvSpPr>
          <p:spPr>
            <a:xfrm>
              <a:off x="10069904"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7" name="Freeform 1557"/>
            <p:cNvSpPr/>
            <p:nvPr/>
          </p:nvSpPr>
          <p:spPr>
            <a:xfrm>
              <a:off x="10069904"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8" name="Freeform 1558"/>
            <p:cNvSpPr/>
            <p:nvPr/>
          </p:nvSpPr>
          <p:spPr>
            <a:xfrm>
              <a:off x="10069904"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59" name="Freeform 1559"/>
            <p:cNvSpPr/>
            <p:nvPr/>
          </p:nvSpPr>
          <p:spPr>
            <a:xfrm>
              <a:off x="10069904"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0" name="Freeform 1560"/>
            <p:cNvSpPr/>
            <p:nvPr/>
          </p:nvSpPr>
          <p:spPr>
            <a:xfrm>
              <a:off x="10069904"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1" name="Freeform 1561"/>
            <p:cNvSpPr/>
            <p:nvPr/>
          </p:nvSpPr>
          <p:spPr>
            <a:xfrm>
              <a:off x="10069904"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2" name="Freeform 1562"/>
            <p:cNvSpPr/>
            <p:nvPr/>
          </p:nvSpPr>
          <p:spPr>
            <a:xfrm>
              <a:off x="10069904"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3" name="Freeform 1563"/>
            <p:cNvSpPr/>
            <p:nvPr/>
          </p:nvSpPr>
          <p:spPr>
            <a:xfrm>
              <a:off x="10069904"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4" name="Freeform 1564"/>
            <p:cNvSpPr/>
            <p:nvPr/>
          </p:nvSpPr>
          <p:spPr>
            <a:xfrm>
              <a:off x="10069904"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5" name="Freeform 1565"/>
            <p:cNvSpPr/>
            <p:nvPr/>
          </p:nvSpPr>
          <p:spPr>
            <a:xfrm>
              <a:off x="10069904"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6" name="Freeform 1566"/>
            <p:cNvSpPr/>
            <p:nvPr/>
          </p:nvSpPr>
          <p:spPr>
            <a:xfrm>
              <a:off x="10349266" y="47888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7" name="Freeform 1567"/>
            <p:cNvSpPr/>
            <p:nvPr/>
          </p:nvSpPr>
          <p:spPr>
            <a:xfrm>
              <a:off x="10349266" y="4862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8" name="Freeform 1568"/>
            <p:cNvSpPr/>
            <p:nvPr/>
          </p:nvSpPr>
          <p:spPr>
            <a:xfrm>
              <a:off x="10349266" y="493873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69" name="Freeform 1569"/>
            <p:cNvSpPr/>
            <p:nvPr/>
          </p:nvSpPr>
          <p:spPr>
            <a:xfrm>
              <a:off x="10349266" y="501312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0" name="Freeform 1570"/>
            <p:cNvSpPr/>
            <p:nvPr/>
          </p:nvSpPr>
          <p:spPr>
            <a:xfrm>
              <a:off x="10349266" y="50875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1" name="Freeform 1571"/>
            <p:cNvSpPr/>
            <p:nvPr/>
          </p:nvSpPr>
          <p:spPr>
            <a:xfrm>
              <a:off x="10349266" y="51618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2" name="Freeform 1572"/>
            <p:cNvSpPr/>
            <p:nvPr/>
          </p:nvSpPr>
          <p:spPr>
            <a:xfrm>
              <a:off x="10349266" y="523579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3" name="Freeform 1573"/>
            <p:cNvSpPr/>
            <p:nvPr/>
          </p:nvSpPr>
          <p:spPr>
            <a:xfrm>
              <a:off x="10349266" y="53117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4" name="Freeform 1574"/>
            <p:cNvSpPr/>
            <p:nvPr/>
          </p:nvSpPr>
          <p:spPr>
            <a:xfrm>
              <a:off x="10349266" y="538612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5" name="Freeform 1575"/>
            <p:cNvSpPr/>
            <p:nvPr/>
          </p:nvSpPr>
          <p:spPr>
            <a:xfrm>
              <a:off x="10349266" y="54605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6" name="Freeform 1576"/>
            <p:cNvSpPr/>
            <p:nvPr/>
          </p:nvSpPr>
          <p:spPr>
            <a:xfrm>
              <a:off x="10349266" y="55348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7" name="Freeform 1577"/>
            <p:cNvSpPr/>
            <p:nvPr/>
          </p:nvSpPr>
          <p:spPr>
            <a:xfrm>
              <a:off x="10349266" y="560879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8" name="Freeform 1578"/>
            <p:cNvSpPr/>
            <p:nvPr/>
          </p:nvSpPr>
          <p:spPr>
            <a:xfrm>
              <a:off x="10349266" y="56847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79" name="Freeform 1579"/>
            <p:cNvSpPr/>
            <p:nvPr/>
          </p:nvSpPr>
          <p:spPr>
            <a:xfrm>
              <a:off x="10349266" y="57591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0" name="Freeform 1580"/>
            <p:cNvSpPr/>
            <p:nvPr/>
          </p:nvSpPr>
          <p:spPr>
            <a:xfrm>
              <a:off x="10349266" y="583350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1" name="Freeform 1581"/>
            <p:cNvSpPr/>
            <p:nvPr/>
          </p:nvSpPr>
          <p:spPr>
            <a:xfrm>
              <a:off x="10349266" y="590789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2" name="Freeform 1582"/>
            <p:cNvSpPr/>
            <p:nvPr/>
          </p:nvSpPr>
          <p:spPr>
            <a:xfrm>
              <a:off x="10349266" y="598179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3" name="Freeform 1583"/>
            <p:cNvSpPr/>
            <p:nvPr/>
          </p:nvSpPr>
          <p:spPr>
            <a:xfrm>
              <a:off x="10349266" y="60577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4" name="Freeform 1584"/>
            <p:cNvSpPr/>
            <p:nvPr/>
          </p:nvSpPr>
          <p:spPr>
            <a:xfrm>
              <a:off x="10349266" y="613211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5" name="Freeform 1585"/>
            <p:cNvSpPr/>
            <p:nvPr/>
          </p:nvSpPr>
          <p:spPr>
            <a:xfrm>
              <a:off x="10349266" y="62065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6" name="Freeform 1586"/>
            <p:cNvSpPr/>
            <p:nvPr/>
          </p:nvSpPr>
          <p:spPr>
            <a:xfrm>
              <a:off x="10349266" y="62773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7" name="Freeform 1587"/>
            <p:cNvSpPr/>
            <p:nvPr/>
          </p:nvSpPr>
          <p:spPr>
            <a:xfrm>
              <a:off x="10349266" y="6353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8" name="Freeform 1588"/>
            <p:cNvSpPr/>
            <p:nvPr/>
          </p:nvSpPr>
          <p:spPr>
            <a:xfrm>
              <a:off x="10349266" y="64277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89" name="Freeform 1589"/>
            <p:cNvSpPr/>
            <p:nvPr/>
          </p:nvSpPr>
          <p:spPr>
            <a:xfrm>
              <a:off x="10349266" y="65037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0" name="Freeform 1590"/>
            <p:cNvSpPr/>
            <p:nvPr/>
          </p:nvSpPr>
          <p:spPr>
            <a:xfrm>
              <a:off x="10349266" y="65780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1" name="Freeform 1591"/>
            <p:cNvSpPr/>
            <p:nvPr/>
          </p:nvSpPr>
          <p:spPr>
            <a:xfrm>
              <a:off x="10349266" y="665691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2" name="Freeform 1592"/>
            <p:cNvSpPr/>
            <p:nvPr/>
          </p:nvSpPr>
          <p:spPr>
            <a:xfrm>
              <a:off x="10349266" y="6730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3" name="Freeform 1593"/>
            <p:cNvSpPr/>
            <p:nvPr/>
          </p:nvSpPr>
          <p:spPr>
            <a:xfrm>
              <a:off x="10349266" y="680674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4" name="Freeform 1594"/>
            <p:cNvSpPr/>
            <p:nvPr/>
          </p:nvSpPr>
          <p:spPr>
            <a:xfrm>
              <a:off x="10349266" y="68811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5" name="Freeform 1595"/>
            <p:cNvSpPr/>
            <p:nvPr/>
          </p:nvSpPr>
          <p:spPr>
            <a:xfrm>
              <a:off x="10349266" y="69555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6" name="Freeform 1596"/>
            <p:cNvSpPr/>
            <p:nvPr/>
          </p:nvSpPr>
          <p:spPr>
            <a:xfrm>
              <a:off x="10349266" y="702990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7" name="Freeform 1597"/>
            <p:cNvSpPr/>
            <p:nvPr/>
          </p:nvSpPr>
          <p:spPr>
            <a:xfrm>
              <a:off x="10349266" y="710380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8" name="Freeform 1598"/>
            <p:cNvSpPr/>
            <p:nvPr/>
          </p:nvSpPr>
          <p:spPr>
            <a:xfrm>
              <a:off x="10349266" y="71797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99" name="Freeform 1599"/>
            <p:cNvSpPr/>
            <p:nvPr/>
          </p:nvSpPr>
          <p:spPr>
            <a:xfrm>
              <a:off x="10349266" y="72541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0" name="Freeform 1600"/>
            <p:cNvSpPr/>
            <p:nvPr/>
          </p:nvSpPr>
          <p:spPr>
            <a:xfrm>
              <a:off x="10349266" y="73285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1" name="Freeform 1601"/>
            <p:cNvSpPr/>
            <p:nvPr/>
          </p:nvSpPr>
          <p:spPr>
            <a:xfrm>
              <a:off x="10349266" y="74029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2" name="Freeform 1602"/>
            <p:cNvSpPr/>
            <p:nvPr/>
          </p:nvSpPr>
          <p:spPr>
            <a:xfrm>
              <a:off x="10349266" y="747680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3" name="Freeform 1603"/>
            <p:cNvSpPr/>
            <p:nvPr/>
          </p:nvSpPr>
          <p:spPr>
            <a:xfrm>
              <a:off x="10349266" y="75527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4" name="Freeform 1604"/>
            <p:cNvSpPr/>
            <p:nvPr/>
          </p:nvSpPr>
          <p:spPr>
            <a:xfrm>
              <a:off x="10349266" y="76271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5" name="Freeform 1605"/>
            <p:cNvSpPr/>
            <p:nvPr/>
          </p:nvSpPr>
          <p:spPr>
            <a:xfrm>
              <a:off x="10349266" y="77015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6" name="Freeform 1606"/>
            <p:cNvSpPr/>
            <p:nvPr/>
          </p:nvSpPr>
          <p:spPr>
            <a:xfrm>
              <a:off x="10349266" y="77759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7" name="Freeform 1607"/>
            <p:cNvSpPr/>
            <p:nvPr/>
          </p:nvSpPr>
          <p:spPr>
            <a:xfrm>
              <a:off x="10349266" y="784980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8" name="Freeform 1608"/>
            <p:cNvSpPr/>
            <p:nvPr/>
          </p:nvSpPr>
          <p:spPr>
            <a:xfrm>
              <a:off x="10349266" y="79257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09" name="Freeform 1609"/>
            <p:cNvSpPr/>
            <p:nvPr/>
          </p:nvSpPr>
          <p:spPr>
            <a:xfrm>
              <a:off x="10349266" y="80001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0" name="Freeform 1610"/>
            <p:cNvSpPr/>
            <p:nvPr/>
          </p:nvSpPr>
          <p:spPr>
            <a:xfrm>
              <a:off x="10349266" y="807451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1" name="Freeform 1611"/>
            <p:cNvSpPr/>
            <p:nvPr/>
          </p:nvSpPr>
          <p:spPr>
            <a:xfrm>
              <a:off x="10349266" y="814532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2" name="Freeform 1612"/>
            <p:cNvSpPr/>
            <p:nvPr/>
          </p:nvSpPr>
          <p:spPr>
            <a:xfrm>
              <a:off x="10349266" y="82218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3" name="Freeform 1613"/>
            <p:cNvSpPr/>
            <p:nvPr/>
          </p:nvSpPr>
          <p:spPr>
            <a:xfrm>
              <a:off x="10349266" y="82957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4" name="Freeform 1614"/>
            <p:cNvSpPr/>
            <p:nvPr/>
          </p:nvSpPr>
          <p:spPr>
            <a:xfrm>
              <a:off x="10349266" y="83717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5" name="Freeform 1615"/>
            <p:cNvSpPr/>
            <p:nvPr/>
          </p:nvSpPr>
          <p:spPr>
            <a:xfrm>
              <a:off x="10349266" y="844611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6" name="Freeform 1616"/>
            <p:cNvSpPr/>
            <p:nvPr/>
          </p:nvSpPr>
          <p:spPr>
            <a:xfrm>
              <a:off x="10640679"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7" name="Freeform 1617"/>
            <p:cNvSpPr/>
            <p:nvPr/>
          </p:nvSpPr>
          <p:spPr>
            <a:xfrm>
              <a:off x="10640679"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8" name="Freeform 1618"/>
            <p:cNvSpPr/>
            <p:nvPr/>
          </p:nvSpPr>
          <p:spPr>
            <a:xfrm>
              <a:off x="10640679"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19" name="Freeform 1619"/>
            <p:cNvSpPr/>
            <p:nvPr/>
          </p:nvSpPr>
          <p:spPr>
            <a:xfrm>
              <a:off x="10640679"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0" name="Freeform 1620"/>
            <p:cNvSpPr/>
            <p:nvPr/>
          </p:nvSpPr>
          <p:spPr>
            <a:xfrm>
              <a:off x="10640679"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1" name="Freeform 1621"/>
            <p:cNvSpPr/>
            <p:nvPr/>
          </p:nvSpPr>
          <p:spPr>
            <a:xfrm>
              <a:off x="10640679"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2" name="Freeform 1622"/>
            <p:cNvSpPr/>
            <p:nvPr/>
          </p:nvSpPr>
          <p:spPr>
            <a:xfrm>
              <a:off x="10640679"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3" name="Freeform 1623"/>
            <p:cNvSpPr/>
            <p:nvPr/>
          </p:nvSpPr>
          <p:spPr>
            <a:xfrm>
              <a:off x="10640679"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4" name="Freeform 1624"/>
            <p:cNvSpPr/>
            <p:nvPr/>
          </p:nvSpPr>
          <p:spPr>
            <a:xfrm>
              <a:off x="10640679"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5" name="Freeform 1625"/>
            <p:cNvSpPr/>
            <p:nvPr/>
          </p:nvSpPr>
          <p:spPr>
            <a:xfrm>
              <a:off x="10640679"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6" name="Freeform 1626"/>
            <p:cNvSpPr/>
            <p:nvPr/>
          </p:nvSpPr>
          <p:spPr>
            <a:xfrm>
              <a:off x="10640679"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7" name="Freeform 1627"/>
            <p:cNvSpPr/>
            <p:nvPr/>
          </p:nvSpPr>
          <p:spPr>
            <a:xfrm>
              <a:off x="10640679"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8" name="Freeform 1628"/>
            <p:cNvSpPr/>
            <p:nvPr/>
          </p:nvSpPr>
          <p:spPr>
            <a:xfrm>
              <a:off x="10640679"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29" name="Freeform 1629"/>
            <p:cNvSpPr/>
            <p:nvPr/>
          </p:nvSpPr>
          <p:spPr>
            <a:xfrm>
              <a:off x="10640679"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0" name="Freeform 1630"/>
            <p:cNvSpPr/>
            <p:nvPr/>
          </p:nvSpPr>
          <p:spPr>
            <a:xfrm>
              <a:off x="10640679"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1" name="Freeform 1631"/>
            <p:cNvSpPr/>
            <p:nvPr/>
          </p:nvSpPr>
          <p:spPr>
            <a:xfrm>
              <a:off x="10640679"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2" name="Freeform 1632"/>
            <p:cNvSpPr/>
            <p:nvPr/>
          </p:nvSpPr>
          <p:spPr>
            <a:xfrm>
              <a:off x="10640679"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3" name="Freeform 1633"/>
            <p:cNvSpPr/>
            <p:nvPr/>
          </p:nvSpPr>
          <p:spPr>
            <a:xfrm>
              <a:off x="10640679"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4" name="Freeform 1634"/>
            <p:cNvSpPr/>
            <p:nvPr/>
          </p:nvSpPr>
          <p:spPr>
            <a:xfrm>
              <a:off x="10640679"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5" name="Freeform 1635"/>
            <p:cNvSpPr/>
            <p:nvPr/>
          </p:nvSpPr>
          <p:spPr>
            <a:xfrm>
              <a:off x="10640679"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6" name="Freeform 1636"/>
            <p:cNvSpPr/>
            <p:nvPr/>
          </p:nvSpPr>
          <p:spPr>
            <a:xfrm>
              <a:off x="10640679"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7" name="Freeform 1637"/>
            <p:cNvSpPr/>
            <p:nvPr/>
          </p:nvSpPr>
          <p:spPr>
            <a:xfrm>
              <a:off x="10640679"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8" name="Freeform 1638"/>
            <p:cNvSpPr/>
            <p:nvPr/>
          </p:nvSpPr>
          <p:spPr>
            <a:xfrm>
              <a:off x="10640679"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39" name="Freeform 1639"/>
            <p:cNvSpPr/>
            <p:nvPr/>
          </p:nvSpPr>
          <p:spPr>
            <a:xfrm>
              <a:off x="10640679"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0" name="Freeform 1640"/>
            <p:cNvSpPr/>
            <p:nvPr/>
          </p:nvSpPr>
          <p:spPr>
            <a:xfrm>
              <a:off x="10640679"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1" name="Freeform 1641"/>
            <p:cNvSpPr/>
            <p:nvPr/>
          </p:nvSpPr>
          <p:spPr>
            <a:xfrm>
              <a:off x="10640679"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2" name="Freeform 1642"/>
            <p:cNvSpPr/>
            <p:nvPr/>
          </p:nvSpPr>
          <p:spPr>
            <a:xfrm>
              <a:off x="10640679"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3" name="Freeform 1643"/>
            <p:cNvSpPr/>
            <p:nvPr/>
          </p:nvSpPr>
          <p:spPr>
            <a:xfrm>
              <a:off x="10640679"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4" name="Freeform 1644"/>
            <p:cNvSpPr/>
            <p:nvPr/>
          </p:nvSpPr>
          <p:spPr>
            <a:xfrm>
              <a:off x="10640679"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5" name="Freeform 1645"/>
            <p:cNvSpPr/>
            <p:nvPr/>
          </p:nvSpPr>
          <p:spPr>
            <a:xfrm>
              <a:off x="10640679"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6" name="Freeform 1646"/>
            <p:cNvSpPr/>
            <p:nvPr/>
          </p:nvSpPr>
          <p:spPr>
            <a:xfrm>
              <a:off x="10640679"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7" name="Freeform 1647"/>
            <p:cNvSpPr/>
            <p:nvPr/>
          </p:nvSpPr>
          <p:spPr>
            <a:xfrm>
              <a:off x="10640679"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8" name="Freeform 1648"/>
            <p:cNvSpPr/>
            <p:nvPr/>
          </p:nvSpPr>
          <p:spPr>
            <a:xfrm>
              <a:off x="10640679"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49" name="Freeform 1649"/>
            <p:cNvSpPr/>
            <p:nvPr/>
          </p:nvSpPr>
          <p:spPr>
            <a:xfrm>
              <a:off x="10640679"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0" name="Freeform 1650"/>
            <p:cNvSpPr/>
            <p:nvPr/>
          </p:nvSpPr>
          <p:spPr>
            <a:xfrm>
              <a:off x="10640679"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1" name="Freeform 1651"/>
            <p:cNvSpPr/>
            <p:nvPr/>
          </p:nvSpPr>
          <p:spPr>
            <a:xfrm>
              <a:off x="10640679"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2" name="Freeform 1652"/>
            <p:cNvSpPr/>
            <p:nvPr/>
          </p:nvSpPr>
          <p:spPr>
            <a:xfrm>
              <a:off x="10640679"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3" name="Freeform 1653"/>
            <p:cNvSpPr/>
            <p:nvPr/>
          </p:nvSpPr>
          <p:spPr>
            <a:xfrm>
              <a:off x="10640679"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4" name="Freeform 1654"/>
            <p:cNvSpPr/>
            <p:nvPr/>
          </p:nvSpPr>
          <p:spPr>
            <a:xfrm>
              <a:off x="10640679"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5" name="Freeform 1655"/>
            <p:cNvSpPr/>
            <p:nvPr/>
          </p:nvSpPr>
          <p:spPr>
            <a:xfrm>
              <a:off x="10640679"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6" name="Freeform 1656"/>
            <p:cNvSpPr/>
            <p:nvPr/>
          </p:nvSpPr>
          <p:spPr>
            <a:xfrm>
              <a:off x="10640679"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7" name="Freeform 1657"/>
            <p:cNvSpPr/>
            <p:nvPr/>
          </p:nvSpPr>
          <p:spPr>
            <a:xfrm>
              <a:off x="10640679"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8" name="Freeform 1658"/>
            <p:cNvSpPr/>
            <p:nvPr/>
          </p:nvSpPr>
          <p:spPr>
            <a:xfrm>
              <a:off x="10640679"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59" name="Freeform 1659"/>
            <p:cNvSpPr/>
            <p:nvPr/>
          </p:nvSpPr>
          <p:spPr>
            <a:xfrm>
              <a:off x="10640679"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0" name="Freeform 1660"/>
            <p:cNvSpPr/>
            <p:nvPr/>
          </p:nvSpPr>
          <p:spPr>
            <a:xfrm>
              <a:off x="10640679"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1" name="Freeform 1661"/>
            <p:cNvSpPr/>
            <p:nvPr/>
          </p:nvSpPr>
          <p:spPr>
            <a:xfrm>
              <a:off x="10640679"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2" name="Freeform 1662"/>
            <p:cNvSpPr/>
            <p:nvPr/>
          </p:nvSpPr>
          <p:spPr>
            <a:xfrm>
              <a:off x="10640679"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3" name="Freeform 1663"/>
            <p:cNvSpPr/>
            <p:nvPr/>
          </p:nvSpPr>
          <p:spPr>
            <a:xfrm>
              <a:off x="10640679"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4" name="Freeform 1664"/>
            <p:cNvSpPr/>
            <p:nvPr/>
          </p:nvSpPr>
          <p:spPr>
            <a:xfrm>
              <a:off x="10640679"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5" name="Freeform 1665"/>
            <p:cNvSpPr/>
            <p:nvPr/>
          </p:nvSpPr>
          <p:spPr>
            <a:xfrm>
              <a:off x="10640679"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6" name="Freeform 1666"/>
            <p:cNvSpPr/>
            <p:nvPr/>
          </p:nvSpPr>
          <p:spPr>
            <a:xfrm>
              <a:off x="10921656"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7" name="Freeform 1667"/>
            <p:cNvSpPr/>
            <p:nvPr/>
          </p:nvSpPr>
          <p:spPr>
            <a:xfrm>
              <a:off x="10921656"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8" name="Freeform 1668"/>
            <p:cNvSpPr/>
            <p:nvPr/>
          </p:nvSpPr>
          <p:spPr>
            <a:xfrm>
              <a:off x="10921656"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69" name="Freeform 1669"/>
            <p:cNvSpPr/>
            <p:nvPr/>
          </p:nvSpPr>
          <p:spPr>
            <a:xfrm>
              <a:off x="10921656"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0" name="Freeform 1670"/>
            <p:cNvSpPr/>
            <p:nvPr/>
          </p:nvSpPr>
          <p:spPr>
            <a:xfrm>
              <a:off x="10921656"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1" name="Freeform 1671"/>
            <p:cNvSpPr/>
            <p:nvPr/>
          </p:nvSpPr>
          <p:spPr>
            <a:xfrm>
              <a:off x="10921656"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2" name="Freeform 1672"/>
            <p:cNvSpPr/>
            <p:nvPr/>
          </p:nvSpPr>
          <p:spPr>
            <a:xfrm>
              <a:off x="10921656"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3" name="Freeform 1673"/>
            <p:cNvSpPr/>
            <p:nvPr/>
          </p:nvSpPr>
          <p:spPr>
            <a:xfrm>
              <a:off x="10921656"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4" name="Freeform 1674"/>
            <p:cNvSpPr/>
            <p:nvPr/>
          </p:nvSpPr>
          <p:spPr>
            <a:xfrm>
              <a:off x="10921656"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5" name="Freeform 1675"/>
            <p:cNvSpPr/>
            <p:nvPr/>
          </p:nvSpPr>
          <p:spPr>
            <a:xfrm>
              <a:off x="10921656"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6" name="Freeform 1676"/>
            <p:cNvSpPr/>
            <p:nvPr/>
          </p:nvSpPr>
          <p:spPr>
            <a:xfrm>
              <a:off x="10921656"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7" name="Freeform 1677"/>
            <p:cNvSpPr/>
            <p:nvPr/>
          </p:nvSpPr>
          <p:spPr>
            <a:xfrm>
              <a:off x="10921656"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8" name="Freeform 1678"/>
            <p:cNvSpPr/>
            <p:nvPr/>
          </p:nvSpPr>
          <p:spPr>
            <a:xfrm>
              <a:off x="10921656"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79" name="Freeform 1679"/>
            <p:cNvSpPr/>
            <p:nvPr/>
          </p:nvSpPr>
          <p:spPr>
            <a:xfrm>
              <a:off x="10921656"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0" name="Freeform 1680"/>
            <p:cNvSpPr/>
            <p:nvPr/>
          </p:nvSpPr>
          <p:spPr>
            <a:xfrm>
              <a:off x="10921656"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1" name="Freeform 1681"/>
            <p:cNvSpPr/>
            <p:nvPr/>
          </p:nvSpPr>
          <p:spPr>
            <a:xfrm>
              <a:off x="10921656"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2" name="Freeform 1682"/>
            <p:cNvSpPr/>
            <p:nvPr/>
          </p:nvSpPr>
          <p:spPr>
            <a:xfrm>
              <a:off x="10921656"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3" name="Freeform 1683"/>
            <p:cNvSpPr/>
            <p:nvPr/>
          </p:nvSpPr>
          <p:spPr>
            <a:xfrm>
              <a:off x="10921656"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4" name="Freeform 1684"/>
            <p:cNvSpPr/>
            <p:nvPr/>
          </p:nvSpPr>
          <p:spPr>
            <a:xfrm>
              <a:off x="10921656"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5" name="Freeform 1685"/>
            <p:cNvSpPr/>
            <p:nvPr/>
          </p:nvSpPr>
          <p:spPr>
            <a:xfrm>
              <a:off x="10921656"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6" name="Freeform 1686"/>
            <p:cNvSpPr/>
            <p:nvPr/>
          </p:nvSpPr>
          <p:spPr>
            <a:xfrm>
              <a:off x="10921656"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7" name="Freeform 1687"/>
            <p:cNvSpPr/>
            <p:nvPr/>
          </p:nvSpPr>
          <p:spPr>
            <a:xfrm>
              <a:off x="10921656"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8" name="Freeform 1688"/>
            <p:cNvSpPr/>
            <p:nvPr/>
          </p:nvSpPr>
          <p:spPr>
            <a:xfrm>
              <a:off x="10921656"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89" name="Freeform 1689"/>
            <p:cNvSpPr/>
            <p:nvPr/>
          </p:nvSpPr>
          <p:spPr>
            <a:xfrm>
              <a:off x="10921656"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0" name="Freeform 1690"/>
            <p:cNvSpPr/>
            <p:nvPr/>
          </p:nvSpPr>
          <p:spPr>
            <a:xfrm>
              <a:off x="10921656"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1" name="Freeform 1691"/>
            <p:cNvSpPr/>
            <p:nvPr/>
          </p:nvSpPr>
          <p:spPr>
            <a:xfrm>
              <a:off x="10921656"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2" name="Freeform 1692"/>
            <p:cNvSpPr/>
            <p:nvPr/>
          </p:nvSpPr>
          <p:spPr>
            <a:xfrm>
              <a:off x="10921656"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3" name="Freeform 1693"/>
            <p:cNvSpPr/>
            <p:nvPr/>
          </p:nvSpPr>
          <p:spPr>
            <a:xfrm>
              <a:off x="10921656"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4" name="Freeform 1694"/>
            <p:cNvSpPr/>
            <p:nvPr/>
          </p:nvSpPr>
          <p:spPr>
            <a:xfrm>
              <a:off x="10921656"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5" name="Freeform 1695"/>
            <p:cNvSpPr/>
            <p:nvPr/>
          </p:nvSpPr>
          <p:spPr>
            <a:xfrm>
              <a:off x="10921656"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6" name="Freeform 1696"/>
            <p:cNvSpPr/>
            <p:nvPr/>
          </p:nvSpPr>
          <p:spPr>
            <a:xfrm>
              <a:off x="10921656"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7" name="Freeform 1697"/>
            <p:cNvSpPr/>
            <p:nvPr/>
          </p:nvSpPr>
          <p:spPr>
            <a:xfrm>
              <a:off x="10921656"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8" name="Freeform 1698"/>
            <p:cNvSpPr/>
            <p:nvPr/>
          </p:nvSpPr>
          <p:spPr>
            <a:xfrm>
              <a:off x="10921656"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699" name="Freeform 1699"/>
            <p:cNvSpPr/>
            <p:nvPr/>
          </p:nvSpPr>
          <p:spPr>
            <a:xfrm>
              <a:off x="10921656"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0" name="Freeform 1700"/>
            <p:cNvSpPr/>
            <p:nvPr/>
          </p:nvSpPr>
          <p:spPr>
            <a:xfrm>
              <a:off x="10921656"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1" name="Freeform 1701"/>
            <p:cNvSpPr/>
            <p:nvPr/>
          </p:nvSpPr>
          <p:spPr>
            <a:xfrm>
              <a:off x="10921656"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2" name="Freeform 1702"/>
            <p:cNvSpPr/>
            <p:nvPr/>
          </p:nvSpPr>
          <p:spPr>
            <a:xfrm>
              <a:off x="10921656"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3" name="Freeform 1703"/>
            <p:cNvSpPr/>
            <p:nvPr/>
          </p:nvSpPr>
          <p:spPr>
            <a:xfrm>
              <a:off x="10921656"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4" name="Freeform 1704"/>
            <p:cNvSpPr/>
            <p:nvPr/>
          </p:nvSpPr>
          <p:spPr>
            <a:xfrm>
              <a:off x="10921656"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5" name="Freeform 1705"/>
            <p:cNvSpPr/>
            <p:nvPr/>
          </p:nvSpPr>
          <p:spPr>
            <a:xfrm>
              <a:off x="10921656"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6" name="Freeform 1706"/>
            <p:cNvSpPr/>
            <p:nvPr/>
          </p:nvSpPr>
          <p:spPr>
            <a:xfrm>
              <a:off x="10921656"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7" name="Freeform 1707"/>
            <p:cNvSpPr/>
            <p:nvPr/>
          </p:nvSpPr>
          <p:spPr>
            <a:xfrm>
              <a:off x="10921656"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8" name="Freeform 1708"/>
            <p:cNvSpPr/>
            <p:nvPr/>
          </p:nvSpPr>
          <p:spPr>
            <a:xfrm>
              <a:off x="10921656"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09" name="Freeform 1709"/>
            <p:cNvSpPr/>
            <p:nvPr/>
          </p:nvSpPr>
          <p:spPr>
            <a:xfrm>
              <a:off x="10921656"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0" name="Freeform 1710"/>
            <p:cNvSpPr/>
            <p:nvPr/>
          </p:nvSpPr>
          <p:spPr>
            <a:xfrm>
              <a:off x="10921656"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1" name="Freeform 1711"/>
            <p:cNvSpPr/>
            <p:nvPr/>
          </p:nvSpPr>
          <p:spPr>
            <a:xfrm>
              <a:off x="10921656"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2" name="Freeform 1712"/>
            <p:cNvSpPr/>
            <p:nvPr/>
          </p:nvSpPr>
          <p:spPr>
            <a:xfrm>
              <a:off x="10921656"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3" name="Freeform 1713"/>
            <p:cNvSpPr/>
            <p:nvPr/>
          </p:nvSpPr>
          <p:spPr>
            <a:xfrm>
              <a:off x="10921656"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4" name="Freeform 1714"/>
            <p:cNvSpPr/>
            <p:nvPr/>
          </p:nvSpPr>
          <p:spPr>
            <a:xfrm>
              <a:off x="10921656"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5" name="Freeform 1715"/>
            <p:cNvSpPr/>
            <p:nvPr/>
          </p:nvSpPr>
          <p:spPr>
            <a:xfrm>
              <a:off x="10921656"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6" name="Freeform 1716"/>
            <p:cNvSpPr/>
            <p:nvPr/>
          </p:nvSpPr>
          <p:spPr>
            <a:xfrm>
              <a:off x="11201019"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7" name="Freeform 1717"/>
            <p:cNvSpPr/>
            <p:nvPr/>
          </p:nvSpPr>
          <p:spPr>
            <a:xfrm>
              <a:off x="11201019"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8" name="Freeform 1718"/>
            <p:cNvSpPr/>
            <p:nvPr/>
          </p:nvSpPr>
          <p:spPr>
            <a:xfrm>
              <a:off x="11201019"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19" name="Freeform 1719"/>
            <p:cNvSpPr/>
            <p:nvPr/>
          </p:nvSpPr>
          <p:spPr>
            <a:xfrm>
              <a:off x="11201019"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0" name="Freeform 1720"/>
            <p:cNvSpPr/>
            <p:nvPr/>
          </p:nvSpPr>
          <p:spPr>
            <a:xfrm>
              <a:off x="11201019"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1" name="Freeform 1721"/>
            <p:cNvSpPr/>
            <p:nvPr/>
          </p:nvSpPr>
          <p:spPr>
            <a:xfrm>
              <a:off x="11201019"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2" name="Freeform 1722"/>
            <p:cNvSpPr/>
            <p:nvPr/>
          </p:nvSpPr>
          <p:spPr>
            <a:xfrm>
              <a:off x="11201019"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3" name="Freeform 1723"/>
            <p:cNvSpPr/>
            <p:nvPr/>
          </p:nvSpPr>
          <p:spPr>
            <a:xfrm>
              <a:off x="11201019"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4" name="Freeform 1724"/>
            <p:cNvSpPr/>
            <p:nvPr/>
          </p:nvSpPr>
          <p:spPr>
            <a:xfrm>
              <a:off x="11201019"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5" name="Freeform 1725"/>
            <p:cNvSpPr/>
            <p:nvPr/>
          </p:nvSpPr>
          <p:spPr>
            <a:xfrm>
              <a:off x="11201019"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6" name="Freeform 1726"/>
            <p:cNvSpPr/>
            <p:nvPr/>
          </p:nvSpPr>
          <p:spPr>
            <a:xfrm>
              <a:off x="11201019"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7" name="Freeform 1727"/>
            <p:cNvSpPr/>
            <p:nvPr/>
          </p:nvSpPr>
          <p:spPr>
            <a:xfrm>
              <a:off x="11201019"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8" name="Freeform 1728"/>
            <p:cNvSpPr/>
            <p:nvPr/>
          </p:nvSpPr>
          <p:spPr>
            <a:xfrm>
              <a:off x="11201019"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29" name="Freeform 1729"/>
            <p:cNvSpPr/>
            <p:nvPr/>
          </p:nvSpPr>
          <p:spPr>
            <a:xfrm>
              <a:off x="11201019"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0" name="Freeform 1730"/>
            <p:cNvSpPr/>
            <p:nvPr/>
          </p:nvSpPr>
          <p:spPr>
            <a:xfrm>
              <a:off x="11201019"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1" name="Freeform 1731"/>
            <p:cNvSpPr/>
            <p:nvPr/>
          </p:nvSpPr>
          <p:spPr>
            <a:xfrm>
              <a:off x="11201019"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2" name="Freeform 1732"/>
            <p:cNvSpPr/>
            <p:nvPr/>
          </p:nvSpPr>
          <p:spPr>
            <a:xfrm>
              <a:off x="11201019"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3" name="Freeform 1733"/>
            <p:cNvSpPr/>
            <p:nvPr/>
          </p:nvSpPr>
          <p:spPr>
            <a:xfrm>
              <a:off x="11201019"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4" name="Freeform 1734"/>
            <p:cNvSpPr/>
            <p:nvPr/>
          </p:nvSpPr>
          <p:spPr>
            <a:xfrm>
              <a:off x="11201019"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5" name="Freeform 1735"/>
            <p:cNvSpPr/>
            <p:nvPr/>
          </p:nvSpPr>
          <p:spPr>
            <a:xfrm>
              <a:off x="11201019"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6" name="Freeform 1736"/>
            <p:cNvSpPr/>
            <p:nvPr/>
          </p:nvSpPr>
          <p:spPr>
            <a:xfrm>
              <a:off x="11201019"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7" name="Freeform 1737"/>
            <p:cNvSpPr/>
            <p:nvPr/>
          </p:nvSpPr>
          <p:spPr>
            <a:xfrm>
              <a:off x="11201019"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8" name="Freeform 1738"/>
            <p:cNvSpPr/>
            <p:nvPr/>
          </p:nvSpPr>
          <p:spPr>
            <a:xfrm>
              <a:off x="11201019"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39" name="Freeform 1739"/>
            <p:cNvSpPr/>
            <p:nvPr/>
          </p:nvSpPr>
          <p:spPr>
            <a:xfrm>
              <a:off x="11201019"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0" name="Freeform 1740"/>
            <p:cNvSpPr/>
            <p:nvPr/>
          </p:nvSpPr>
          <p:spPr>
            <a:xfrm>
              <a:off x="11201019"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1" name="Freeform 1741"/>
            <p:cNvSpPr/>
            <p:nvPr/>
          </p:nvSpPr>
          <p:spPr>
            <a:xfrm>
              <a:off x="11201019"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2" name="Freeform 1742"/>
            <p:cNvSpPr/>
            <p:nvPr/>
          </p:nvSpPr>
          <p:spPr>
            <a:xfrm>
              <a:off x="11201019"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3" name="Freeform 1743"/>
            <p:cNvSpPr/>
            <p:nvPr/>
          </p:nvSpPr>
          <p:spPr>
            <a:xfrm>
              <a:off x="11201019"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4" name="Freeform 1744"/>
            <p:cNvSpPr/>
            <p:nvPr/>
          </p:nvSpPr>
          <p:spPr>
            <a:xfrm>
              <a:off x="11201019"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5" name="Freeform 1745"/>
            <p:cNvSpPr/>
            <p:nvPr/>
          </p:nvSpPr>
          <p:spPr>
            <a:xfrm>
              <a:off x="11201019"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6" name="Freeform 1746"/>
            <p:cNvSpPr/>
            <p:nvPr/>
          </p:nvSpPr>
          <p:spPr>
            <a:xfrm>
              <a:off x="11201019"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7" name="Freeform 1747"/>
            <p:cNvSpPr/>
            <p:nvPr/>
          </p:nvSpPr>
          <p:spPr>
            <a:xfrm>
              <a:off x="11201019"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8" name="Freeform 1748"/>
            <p:cNvSpPr/>
            <p:nvPr/>
          </p:nvSpPr>
          <p:spPr>
            <a:xfrm>
              <a:off x="11201019"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49" name="Freeform 1749"/>
            <p:cNvSpPr/>
            <p:nvPr/>
          </p:nvSpPr>
          <p:spPr>
            <a:xfrm>
              <a:off x="11201019"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0" name="Freeform 1750"/>
            <p:cNvSpPr/>
            <p:nvPr/>
          </p:nvSpPr>
          <p:spPr>
            <a:xfrm>
              <a:off x="11201019"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1" name="Freeform 1751"/>
            <p:cNvSpPr/>
            <p:nvPr/>
          </p:nvSpPr>
          <p:spPr>
            <a:xfrm>
              <a:off x="11201019"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2" name="Freeform 1752"/>
            <p:cNvSpPr/>
            <p:nvPr/>
          </p:nvSpPr>
          <p:spPr>
            <a:xfrm>
              <a:off x="11201019"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3" name="Freeform 1753"/>
            <p:cNvSpPr/>
            <p:nvPr/>
          </p:nvSpPr>
          <p:spPr>
            <a:xfrm>
              <a:off x="11201019"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4" name="Freeform 1754"/>
            <p:cNvSpPr/>
            <p:nvPr/>
          </p:nvSpPr>
          <p:spPr>
            <a:xfrm>
              <a:off x="11201019"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5" name="Freeform 1755"/>
            <p:cNvSpPr/>
            <p:nvPr/>
          </p:nvSpPr>
          <p:spPr>
            <a:xfrm>
              <a:off x="11201019"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6" name="Freeform 1756"/>
            <p:cNvSpPr/>
            <p:nvPr/>
          </p:nvSpPr>
          <p:spPr>
            <a:xfrm>
              <a:off x="11201019"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7" name="Freeform 1757"/>
            <p:cNvSpPr/>
            <p:nvPr/>
          </p:nvSpPr>
          <p:spPr>
            <a:xfrm>
              <a:off x="11201019"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8" name="Freeform 1758"/>
            <p:cNvSpPr/>
            <p:nvPr/>
          </p:nvSpPr>
          <p:spPr>
            <a:xfrm>
              <a:off x="11201019"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59" name="Freeform 1759"/>
            <p:cNvSpPr/>
            <p:nvPr/>
          </p:nvSpPr>
          <p:spPr>
            <a:xfrm>
              <a:off x="11201019"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0" name="Freeform 1760"/>
            <p:cNvSpPr/>
            <p:nvPr/>
          </p:nvSpPr>
          <p:spPr>
            <a:xfrm>
              <a:off x="11201019"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1" name="Freeform 1761"/>
            <p:cNvSpPr/>
            <p:nvPr/>
          </p:nvSpPr>
          <p:spPr>
            <a:xfrm>
              <a:off x="11201019"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2" name="Freeform 1762"/>
            <p:cNvSpPr/>
            <p:nvPr/>
          </p:nvSpPr>
          <p:spPr>
            <a:xfrm>
              <a:off x="11201019"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3" name="Freeform 1763"/>
            <p:cNvSpPr/>
            <p:nvPr/>
          </p:nvSpPr>
          <p:spPr>
            <a:xfrm>
              <a:off x="11201019"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4" name="Freeform 1764"/>
            <p:cNvSpPr/>
            <p:nvPr/>
          </p:nvSpPr>
          <p:spPr>
            <a:xfrm>
              <a:off x="11201019"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5" name="Freeform 1765"/>
            <p:cNvSpPr/>
            <p:nvPr/>
          </p:nvSpPr>
          <p:spPr>
            <a:xfrm>
              <a:off x="11201019"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6" name="Freeform 1766"/>
            <p:cNvSpPr/>
            <p:nvPr/>
          </p:nvSpPr>
          <p:spPr>
            <a:xfrm>
              <a:off x="11492432"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7" name="Freeform 1767"/>
            <p:cNvSpPr/>
            <p:nvPr/>
          </p:nvSpPr>
          <p:spPr>
            <a:xfrm>
              <a:off x="11492432"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8" name="Freeform 1768"/>
            <p:cNvSpPr/>
            <p:nvPr/>
          </p:nvSpPr>
          <p:spPr>
            <a:xfrm>
              <a:off x="11492432"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69" name="Freeform 1769"/>
            <p:cNvSpPr/>
            <p:nvPr/>
          </p:nvSpPr>
          <p:spPr>
            <a:xfrm>
              <a:off x="11492432"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0" name="Freeform 1770"/>
            <p:cNvSpPr/>
            <p:nvPr/>
          </p:nvSpPr>
          <p:spPr>
            <a:xfrm>
              <a:off x="11492432"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1" name="Freeform 1771"/>
            <p:cNvSpPr/>
            <p:nvPr/>
          </p:nvSpPr>
          <p:spPr>
            <a:xfrm>
              <a:off x="11492432"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2" name="Freeform 1772"/>
            <p:cNvSpPr/>
            <p:nvPr/>
          </p:nvSpPr>
          <p:spPr>
            <a:xfrm>
              <a:off x="11492432"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3" name="Freeform 1773"/>
            <p:cNvSpPr/>
            <p:nvPr/>
          </p:nvSpPr>
          <p:spPr>
            <a:xfrm>
              <a:off x="11492432"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4" name="Freeform 1774"/>
            <p:cNvSpPr/>
            <p:nvPr/>
          </p:nvSpPr>
          <p:spPr>
            <a:xfrm>
              <a:off x="11492432"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5" name="Freeform 1775"/>
            <p:cNvSpPr/>
            <p:nvPr/>
          </p:nvSpPr>
          <p:spPr>
            <a:xfrm>
              <a:off x="11492432"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6" name="Freeform 1776"/>
            <p:cNvSpPr/>
            <p:nvPr/>
          </p:nvSpPr>
          <p:spPr>
            <a:xfrm>
              <a:off x="11492432"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7" name="Freeform 1777"/>
            <p:cNvSpPr/>
            <p:nvPr/>
          </p:nvSpPr>
          <p:spPr>
            <a:xfrm>
              <a:off x="11492432"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8" name="Freeform 1778"/>
            <p:cNvSpPr/>
            <p:nvPr/>
          </p:nvSpPr>
          <p:spPr>
            <a:xfrm>
              <a:off x="11492432"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79" name="Freeform 1779"/>
            <p:cNvSpPr/>
            <p:nvPr/>
          </p:nvSpPr>
          <p:spPr>
            <a:xfrm>
              <a:off x="11492432"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0" name="Freeform 1780"/>
            <p:cNvSpPr/>
            <p:nvPr/>
          </p:nvSpPr>
          <p:spPr>
            <a:xfrm>
              <a:off x="11492432"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1" name="Freeform 1781"/>
            <p:cNvSpPr/>
            <p:nvPr/>
          </p:nvSpPr>
          <p:spPr>
            <a:xfrm>
              <a:off x="11492432"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2" name="Freeform 1782"/>
            <p:cNvSpPr/>
            <p:nvPr/>
          </p:nvSpPr>
          <p:spPr>
            <a:xfrm>
              <a:off x="11492432"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3" name="Freeform 1783"/>
            <p:cNvSpPr/>
            <p:nvPr/>
          </p:nvSpPr>
          <p:spPr>
            <a:xfrm>
              <a:off x="11492432"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4" name="Freeform 1784"/>
            <p:cNvSpPr/>
            <p:nvPr/>
          </p:nvSpPr>
          <p:spPr>
            <a:xfrm>
              <a:off x="11492432"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5" name="Freeform 1785"/>
            <p:cNvSpPr/>
            <p:nvPr/>
          </p:nvSpPr>
          <p:spPr>
            <a:xfrm>
              <a:off x="11492432"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6" name="Freeform 1786"/>
            <p:cNvSpPr/>
            <p:nvPr/>
          </p:nvSpPr>
          <p:spPr>
            <a:xfrm>
              <a:off x="11492432"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7" name="Freeform 1787"/>
            <p:cNvSpPr/>
            <p:nvPr/>
          </p:nvSpPr>
          <p:spPr>
            <a:xfrm>
              <a:off x="11492432"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8" name="Freeform 1788"/>
            <p:cNvSpPr/>
            <p:nvPr/>
          </p:nvSpPr>
          <p:spPr>
            <a:xfrm>
              <a:off x="11492432"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89" name="Freeform 1789"/>
            <p:cNvSpPr/>
            <p:nvPr/>
          </p:nvSpPr>
          <p:spPr>
            <a:xfrm>
              <a:off x="11492432"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0" name="Freeform 1790"/>
            <p:cNvSpPr/>
            <p:nvPr/>
          </p:nvSpPr>
          <p:spPr>
            <a:xfrm>
              <a:off x="11492432"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1" name="Freeform 1791"/>
            <p:cNvSpPr/>
            <p:nvPr/>
          </p:nvSpPr>
          <p:spPr>
            <a:xfrm>
              <a:off x="11492432"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2" name="Freeform 1792"/>
            <p:cNvSpPr/>
            <p:nvPr/>
          </p:nvSpPr>
          <p:spPr>
            <a:xfrm>
              <a:off x="11492432"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3" name="Freeform 1793"/>
            <p:cNvSpPr/>
            <p:nvPr/>
          </p:nvSpPr>
          <p:spPr>
            <a:xfrm>
              <a:off x="11492432"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4" name="Freeform 1794"/>
            <p:cNvSpPr/>
            <p:nvPr/>
          </p:nvSpPr>
          <p:spPr>
            <a:xfrm>
              <a:off x="11492432"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5" name="Freeform 1795"/>
            <p:cNvSpPr/>
            <p:nvPr/>
          </p:nvSpPr>
          <p:spPr>
            <a:xfrm>
              <a:off x="11492432"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6" name="Freeform 1796"/>
            <p:cNvSpPr/>
            <p:nvPr/>
          </p:nvSpPr>
          <p:spPr>
            <a:xfrm>
              <a:off x="11492432"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7" name="Freeform 1797"/>
            <p:cNvSpPr/>
            <p:nvPr/>
          </p:nvSpPr>
          <p:spPr>
            <a:xfrm>
              <a:off x="11492432"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8" name="Freeform 1798"/>
            <p:cNvSpPr/>
            <p:nvPr/>
          </p:nvSpPr>
          <p:spPr>
            <a:xfrm>
              <a:off x="11492432"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99" name="Freeform 1799"/>
            <p:cNvSpPr/>
            <p:nvPr/>
          </p:nvSpPr>
          <p:spPr>
            <a:xfrm>
              <a:off x="11492432"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0" name="Freeform 1800"/>
            <p:cNvSpPr/>
            <p:nvPr/>
          </p:nvSpPr>
          <p:spPr>
            <a:xfrm>
              <a:off x="11492432"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1" name="Freeform 1801"/>
            <p:cNvSpPr/>
            <p:nvPr/>
          </p:nvSpPr>
          <p:spPr>
            <a:xfrm>
              <a:off x="11492432"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2" name="Freeform 1802"/>
            <p:cNvSpPr/>
            <p:nvPr/>
          </p:nvSpPr>
          <p:spPr>
            <a:xfrm>
              <a:off x="11492432"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3" name="Freeform 1803"/>
            <p:cNvSpPr/>
            <p:nvPr/>
          </p:nvSpPr>
          <p:spPr>
            <a:xfrm>
              <a:off x="11492432"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4" name="Freeform 1804"/>
            <p:cNvSpPr/>
            <p:nvPr/>
          </p:nvSpPr>
          <p:spPr>
            <a:xfrm>
              <a:off x="11492432"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5" name="Freeform 1805"/>
            <p:cNvSpPr/>
            <p:nvPr/>
          </p:nvSpPr>
          <p:spPr>
            <a:xfrm>
              <a:off x="11492432"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6" name="Freeform 1806"/>
            <p:cNvSpPr/>
            <p:nvPr/>
          </p:nvSpPr>
          <p:spPr>
            <a:xfrm>
              <a:off x="11492432"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7" name="Freeform 1807"/>
            <p:cNvSpPr/>
            <p:nvPr/>
          </p:nvSpPr>
          <p:spPr>
            <a:xfrm>
              <a:off x="11492432"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8" name="Freeform 1808"/>
            <p:cNvSpPr/>
            <p:nvPr/>
          </p:nvSpPr>
          <p:spPr>
            <a:xfrm>
              <a:off x="11492432"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09" name="Freeform 1809"/>
            <p:cNvSpPr/>
            <p:nvPr/>
          </p:nvSpPr>
          <p:spPr>
            <a:xfrm>
              <a:off x="11492432"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0" name="Freeform 1810"/>
            <p:cNvSpPr/>
            <p:nvPr/>
          </p:nvSpPr>
          <p:spPr>
            <a:xfrm>
              <a:off x="11492432"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1" name="Freeform 1811"/>
            <p:cNvSpPr/>
            <p:nvPr/>
          </p:nvSpPr>
          <p:spPr>
            <a:xfrm>
              <a:off x="11492432"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2" name="Freeform 1812"/>
            <p:cNvSpPr/>
            <p:nvPr/>
          </p:nvSpPr>
          <p:spPr>
            <a:xfrm>
              <a:off x="11492432"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3" name="Freeform 1813"/>
            <p:cNvSpPr/>
            <p:nvPr/>
          </p:nvSpPr>
          <p:spPr>
            <a:xfrm>
              <a:off x="11492432"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4" name="Freeform 1814"/>
            <p:cNvSpPr/>
            <p:nvPr/>
          </p:nvSpPr>
          <p:spPr>
            <a:xfrm>
              <a:off x="11492432"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5" name="Freeform 1815"/>
            <p:cNvSpPr/>
            <p:nvPr/>
          </p:nvSpPr>
          <p:spPr>
            <a:xfrm>
              <a:off x="11492432"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6" name="Freeform 1816"/>
            <p:cNvSpPr/>
            <p:nvPr/>
          </p:nvSpPr>
          <p:spPr>
            <a:xfrm>
              <a:off x="11773409"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7" name="Freeform 1817"/>
            <p:cNvSpPr/>
            <p:nvPr/>
          </p:nvSpPr>
          <p:spPr>
            <a:xfrm>
              <a:off x="11773409"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8" name="Freeform 1818"/>
            <p:cNvSpPr/>
            <p:nvPr/>
          </p:nvSpPr>
          <p:spPr>
            <a:xfrm>
              <a:off x="11773409"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19" name="Freeform 1819"/>
            <p:cNvSpPr/>
            <p:nvPr/>
          </p:nvSpPr>
          <p:spPr>
            <a:xfrm>
              <a:off x="11773409"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0" name="Freeform 1820"/>
            <p:cNvSpPr/>
            <p:nvPr/>
          </p:nvSpPr>
          <p:spPr>
            <a:xfrm>
              <a:off x="11773409"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1" name="Freeform 1821"/>
            <p:cNvSpPr/>
            <p:nvPr/>
          </p:nvSpPr>
          <p:spPr>
            <a:xfrm>
              <a:off x="11773409"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2" name="Freeform 1822"/>
            <p:cNvSpPr/>
            <p:nvPr/>
          </p:nvSpPr>
          <p:spPr>
            <a:xfrm>
              <a:off x="11773409"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3" name="Freeform 1823"/>
            <p:cNvSpPr/>
            <p:nvPr/>
          </p:nvSpPr>
          <p:spPr>
            <a:xfrm>
              <a:off x="11773409"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4" name="Freeform 1824"/>
            <p:cNvSpPr/>
            <p:nvPr/>
          </p:nvSpPr>
          <p:spPr>
            <a:xfrm>
              <a:off x="11773409"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5" name="Freeform 1825"/>
            <p:cNvSpPr/>
            <p:nvPr/>
          </p:nvSpPr>
          <p:spPr>
            <a:xfrm>
              <a:off x="11773409"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6" name="Freeform 1826"/>
            <p:cNvSpPr/>
            <p:nvPr/>
          </p:nvSpPr>
          <p:spPr>
            <a:xfrm>
              <a:off x="11773409"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7" name="Freeform 1827"/>
            <p:cNvSpPr/>
            <p:nvPr/>
          </p:nvSpPr>
          <p:spPr>
            <a:xfrm>
              <a:off x="11773409"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8" name="Freeform 1828"/>
            <p:cNvSpPr/>
            <p:nvPr/>
          </p:nvSpPr>
          <p:spPr>
            <a:xfrm>
              <a:off x="11773409"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29" name="Freeform 1829"/>
            <p:cNvSpPr/>
            <p:nvPr/>
          </p:nvSpPr>
          <p:spPr>
            <a:xfrm>
              <a:off x="11773409"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0" name="Freeform 1830"/>
            <p:cNvSpPr/>
            <p:nvPr/>
          </p:nvSpPr>
          <p:spPr>
            <a:xfrm>
              <a:off x="11773409"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1" name="Freeform 1831"/>
            <p:cNvSpPr/>
            <p:nvPr/>
          </p:nvSpPr>
          <p:spPr>
            <a:xfrm>
              <a:off x="11773409"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2" name="Freeform 1832"/>
            <p:cNvSpPr/>
            <p:nvPr/>
          </p:nvSpPr>
          <p:spPr>
            <a:xfrm>
              <a:off x="11773409"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3" name="Freeform 1833"/>
            <p:cNvSpPr/>
            <p:nvPr/>
          </p:nvSpPr>
          <p:spPr>
            <a:xfrm>
              <a:off x="11773409"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4" name="Freeform 1834"/>
            <p:cNvSpPr/>
            <p:nvPr/>
          </p:nvSpPr>
          <p:spPr>
            <a:xfrm>
              <a:off x="11773409"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5" name="Freeform 1835"/>
            <p:cNvSpPr/>
            <p:nvPr/>
          </p:nvSpPr>
          <p:spPr>
            <a:xfrm>
              <a:off x="11773409"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6" name="Freeform 1836"/>
            <p:cNvSpPr/>
            <p:nvPr/>
          </p:nvSpPr>
          <p:spPr>
            <a:xfrm>
              <a:off x="11773409"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7" name="Freeform 1837"/>
            <p:cNvSpPr/>
            <p:nvPr/>
          </p:nvSpPr>
          <p:spPr>
            <a:xfrm>
              <a:off x="11773409"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8" name="Freeform 1838"/>
            <p:cNvSpPr/>
            <p:nvPr/>
          </p:nvSpPr>
          <p:spPr>
            <a:xfrm>
              <a:off x="11773409"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39" name="Freeform 1839"/>
            <p:cNvSpPr/>
            <p:nvPr/>
          </p:nvSpPr>
          <p:spPr>
            <a:xfrm>
              <a:off x="11773409"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0" name="Freeform 1840"/>
            <p:cNvSpPr/>
            <p:nvPr/>
          </p:nvSpPr>
          <p:spPr>
            <a:xfrm>
              <a:off x="11773409"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1" name="Freeform 1841"/>
            <p:cNvSpPr/>
            <p:nvPr/>
          </p:nvSpPr>
          <p:spPr>
            <a:xfrm>
              <a:off x="11773409"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2" name="Freeform 1842"/>
            <p:cNvSpPr/>
            <p:nvPr/>
          </p:nvSpPr>
          <p:spPr>
            <a:xfrm>
              <a:off x="11773409"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3" name="Freeform 1843"/>
            <p:cNvSpPr/>
            <p:nvPr/>
          </p:nvSpPr>
          <p:spPr>
            <a:xfrm>
              <a:off x="11773409"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4" name="Freeform 1844"/>
            <p:cNvSpPr/>
            <p:nvPr/>
          </p:nvSpPr>
          <p:spPr>
            <a:xfrm>
              <a:off x="11773409"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5" name="Freeform 1845"/>
            <p:cNvSpPr/>
            <p:nvPr/>
          </p:nvSpPr>
          <p:spPr>
            <a:xfrm>
              <a:off x="11773409"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6" name="Freeform 1846"/>
            <p:cNvSpPr/>
            <p:nvPr/>
          </p:nvSpPr>
          <p:spPr>
            <a:xfrm>
              <a:off x="11773409"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7" name="Freeform 1847"/>
            <p:cNvSpPr/>
            <p:nvPr/>
          </p:nvSpPr>
          <p:spPr>
            <a:xfrm>
              <a:off x="11773409"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8" name="Freeform 1848"/>
            <p:cNvSpPr/>
            <p:nvPr/>
          </p:nvSpPr>
          <p:spPr>
            <a:xfrm>
              <a:off x="11773409"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49" name="Freeform 1849"/>
            <p:cNvSpPr/>
            <p:nvPr/>
          </p:nvSpPr>
          <p:spPr>
            <a:xfrm>
              <a:off x="11773409"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0" name="Freeform 1850"/>
            <p:cNvSpPr/>
            <p:nvPr/>
          </p:nvSpPr>
          <p:spPr>
            <a:xfrm>
              <a:off x="11773409"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1" name="Freeform 1851"/>
            <p:cNvSpPr/>
            <p:nvPr/>
          </p:nvSpPr>
          <p:spPr>
            <a:xfrm>
              <a:off x="11773409"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2" name="Freeform 1852"/>
            <p:cNvSpPr/>
            <p:nvPr/>
          </p:nvSpPr>
          <p:spPr>
            <a:xfrm>
              <a:off x="11773409"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3" name="Freeform 1853"/>
            <p:cNvSpPr/>
            <p:nvPr/>
          </p:nvSpPr>
          <p:spPr>
            <a:xfrm>
              <a:off x="11773409"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4" name="Freeform 1854"/>
            <p:cNvSpPr/>
            <p:nvPr/>
          </p:nvSpPr>
          <p:spPr>
            <a:xfrm>
              <a:off x="11773409"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5" name="Freeform 1855"/>
            <p:cNvSpPr/>
            <p:nvPr/>
          </p:nvSpPr>
          <p:spPr>
            <a:xfrm>
              <a:off x="11773409"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6" name="Freeform 1856"/>
            <p:cNvSpPr/>
            <p:nvPr/>
          </p:nvSpPr>
          <p:spPr>
            <a:xfrm>
              <a:off x="11773409"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7" name="Freeform 1857"/>
            <p:cNvSpPr/>
            <p:nvPr/>
          </p:nvSpPr>
          <p:spPr>
            <a:xfrm>
              <a:off x="11773409"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8" name="Freeform 1858"/>
            <p:cNvSpPr/>
            <p:nvPr/>
          </p:nvSpPr>
          <p:spPr>
            <a:xfrm>
              <a:off x="11773409"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59" name="Freeform 1859"/>
            <p:cNvSpPr/>
            <p:nvPr/>
          </p:nvSpPr>
          <p:spPr>
            <a:xfrm>
              <a:off x="11773409"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0" name="Freeform 1860"/>
            <p:cNvSpPr/>
            <p:nvPr/>
          </p:nvSpPr>
          <p:spPr>
            <a:xfrm>
              <a:off x="11773409"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1" name="Freeform 1861"/>
            <p:cNvSpPr/>
            <p:nvPr/>
          </p:nvSpPr>
          <p:spPr>
            <a:xfrm>
              <a:off x="11773409"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2" name="Freeform 1862"/>
            <p:cNvSpPr/>
            <p:nvPr/>
          </p:nvSpPr>
          <p:spPr>
            <a:xfrm>
              <a:off x="11773409"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3" name="Freeform 1863"/>
            <p:cNvSpPr/>
            <p:nvPr/>
          </p:nvSpPr>
          <p:spPr>
            <a:xfrm>
              <a:off x="11773409"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4" name="Freeform 1864"/>
            <p:cNvSpPr/>
            <p:nvPr/>
          </p:nvSpPr>
          <p:spPr>
            <a:xfrm>
              <a:off x="11773409"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5" name="Freeform 1865"/>
            <p:cNvSpPr/>
            <p:nvPr/>
          </p:nvSpPr>
          <p:spPr>
            <a:xfrm>
              <a:off x="11773409"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6" name="Freeform 1866"/>
            <p:cNvSpPr/>
            <p:nvPr/>
          </p:nvSpPr>
          <p:spPr>
            <a:xfrm>
              <a:off x="12052771"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7" name="Freeform 1867"/>
            <p:cNvSpPr/>
            <p:nvPr/>
          </p:nvSpPr>
          <p:spPr>
            <a:xfrm>
              <a:off x="12052771"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8" name="Freeform 1868"/>
            <p:cNvSpPr/>
            <p:nvPr/>
          </p:nvSpPr>
          <p:spPr>
            <a:xfrm>
              <a:off x="12052771"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69" name="Freeform 1869"/>
            <p:cNvSpPr/>
            <p:nvPr/>
          </p:nvSpPr>
          <p:spPr>
            <a:xfrm>
              <a:off x="12052771"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0" name="Freeform 1870"/>
            <p:cNvSpPr/>
            <p:nvPr/>
          </p:nvSpPr>
          <p:spPr>
            <a:xfrm>
              <a:off x="12052771"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1" name="Freeform 1871"/>
            <p:cNvSpPr/>
            <p:nvPr/>
          </p:nvSpPr>
          <p:spPr>
            <a:xfrm>
              <a:off x="12052771"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2" name="Freeform 1872"/>
            <p:cNvSpPr/>
            <p:nvPr/>
          </p:nvSpPr>
          <p:spPr>
            <a:xfrm>
              <a:off x="12052771"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3" name="Freeform 1873"/>
            <p:cNvSpPr/>
            <p:nvPr/>
          </p:nvSpPr>
          <p:spPr>
            <a:xfrm>
              <a:off x="12052771"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4" name="Freeform 1874"/>
            <p:cNvSpPr/>
            <p:nvPr/>
          </p:nvSpPr>
          <p:spPr>
            <a:xfrm>
              <a:off x="12052771"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5" name="Freeform 1875"/>
            <p:cNvSpPr/>
            <p:nvPr/>
          </p:nvSpPr>
          <p:spPr>
            <a:xfrm>
              <a:off x="12052771"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6" name="Freeform 1876"/>
            <p:cNvSpPr/>
            <p:nvPr/>
          </p:nvSpPr>
          <p:spPr>
            <a:xfrm>
              <a:off x="12052771"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7" name="Freeform 1877"/>
            <p:cNvSpPr/>
            <p:nvPr/>
          </p:nvSpPr>
          <p:spPr>
            <a:xfrm>
              <a:off x="12052771"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8" name="Freeform 1878"/>
            <p:cNvSpPr/>
            <p:nvPr/>
          </p:nvSpPr>
          <p:spPr>
            <a:xfrm>
              <a:off x="12052771"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79" name="Freeform 1879"/>
            <p:cNvSpPr/>
            <p:nvPr/>
          </p:nvSpPr>
          <p:spPr>
            <a:xfrm>
              <a:off x="12052771"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0" name="Freeform 1880"/>
            <p:cNvSpPr/>
            <p:nvPr/>
          </p:nvSpPr>
          <p:spPr>
            <a:xfrm>
              <a:off x="12052771"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1" name="Freeform 1881"/>
            <p:cNvSpPr/>
            <p:nvPr/>
          </p:nvSpPr>
          <p:spPr>
            <a:xfrm>
              <a:off x="12052771"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2" name="Freeform 1882"/>
            <p:cNvSpPr/>
            <p:nvPr/>
          </p:nvSpPr>
          <p:spPr>
            <a:xfrm>
              <a:off x="12052771"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3" name="Freeform 1883"/>
            <p:cNvSpPr/>
            <p:nvPr/>
          </p:nvSpPr>
          <p:spPr>
            <a:xfrm>
              <a:off x="12052771"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4" name="Freeform 1884"/>
            <p:cNvSpPr/>
            <p:nvPr/>
          </p:nvSpPr>
          <p:spPr>
            <a:xfrm>
              <a:off x="12052771"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5" name="Freeform 1885"/>
            <p:cNvSpPr/>
            <p:nvPr/>
          </p:nvSpPr>
          <p:spPr>
            <a:xfrm>
              <a:off x="12052771"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6" name="Freeform 1886"/>
            <p:cNvSpPr/>
            <p:nvPr/>
          </p:nvSpPr>
          <p:spPr>
            <a:xfrm>
              <a:off x="12052771"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7" name="Freeform 1887"/>
            <p:cNvSpPr/>
            <p:nvPr/>
          </p:nvSpPr>
          <p:spPr>
            <a:xfrm>
              <a:off x="12052771"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8" name="Freeform 1888"/>
            <p:cNvSpPr/>
            <p:nvPr/>
          </p:nvSpPr>
          <p:spPr>
            <a:xfrm>
              <a:off x="12052771"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89" name="Freeform 1889"/>
            <p:cNvSpPr/>
            <p:nvPr/>
          </p:nvSpPr>
          <p:spPr>
            <a:xfrm>
              <a:off x="12052771"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0" name="Freeform 1890"/>
            <p:cNvSpPr/>
            <p:nvPr/>
          </p:nvSpPr>
          <p:spPr>
            <a:xfrm>
              <a:off x="12052771"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1" name="Freeform 1891"/>
            <p:cNvSpPr/>
            <p:nvPr/>
          </p:nvSpPr>
          <p:spPr>
            <a:xfrm>
              <a:off x="12052771"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2" name="Freeform 1892"/>
            <p:cNvSpPr/>
            <p:nvPr/>
          </p:nvSpPr>
          <p:spPr>
            <a:xfrm>
              <a:off x="12052771"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3" name="Freeform 1893"/>
            <p:cNvSpPr/>
            <p:nvPr/>
          </p:nvSpPr>
          <p:spPr>
            <a:xfrm>
              <a:off x="12052771"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4" name="Freeform 1894"/>
            <p:cNvSpPr/>
            <p:nvPr/>
          </p:nvSpPr>
          <p:spPr>
            <a:xfrm>
              <a:off x="12052771"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5" name="Freeform 1895"/>
            <p:cNvSpPr/>
            <p:nvPr/>
          </p:nvSpPr>
          <p:spPr>
            <a:xfrm>
              <a:off x="12052771"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6" name="Freeform 1896"/>
            <p:cNvSpPr/>
            <p:nvPr/>
          </p:nvSpPr>
          <p:spPr>
            <a:xfrm>
              <a:off x="12052771"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7" name="Freeform 1897"/>
            <p:cNvSpPr/>
            <p:nvPr/>
          </p:nvSpPr>
          <p:spPr>
            <a:xfrm>
              <a:off x="12052771"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8" name="Freeform 1898"/>
            <p:cNvSpPr/>
            <p:nvPr/>
          </p:nvSpPr>
          <p:spPr>
            <a:xfrm>
              <a:off x="12052771"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99" name="Freeform 1899"/>
            <p:cNvSpPr/>
            <p:nvPr/>
          </p:nvSpPr>
          <p:spPr>
            <a:xfrm>
              <a:off x="12052771"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0" name="Freeform 1900"/>
            <p:cNvSpPr/>
            <p:nvPr/>
          </p:nvSpPr>
          <p:spPr>
            <a:xfrm>
              <a:off x="12052771"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1" name="Freeform 1901"/>
            <p:cNvSpPr/>
            <p:nvPr/>
          </p:nvSpPr>
          <p:spPr>
            <a:xfrm>
              <a:off x="12052771"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2" name="Freeform 1902"/>
            <p:cNvSpPr/>
            <p:nvPr/>
          </p:nvSpPr>
          <p:spPr>
            <a:xfrm>
              <a:off x="12052771"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3" name="Freeform 1903"/>
            <p:cNvSpPr/>
            <p:nvPr/>
          </p:nvSpPr>
          <p:spPr>
            <a:xfrm>
              <a:off x="12052771"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4" name="Freeform 1904"/>
            <p:cNvSpPr/>
            <p:nvPr/>
          </p:nvSpPr>
          <p:spPr>
            <a:xfrm>
              <a:off x="12052771"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5" name="Freeform 1905"/>
            <p:cNvSpPr/>
            <p:nvPr/>
          </p:nvSpPr>
          <p:spPr>
            <a:xfrm>
              <a:off x="12052771"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6" name="Freeform 1906"/>
            <p:cNvSpPr/>
            <p:nvPr/>
          </p:nvSpPr>
          <p:spPr>
            <a:xfrm>
              <a:off x="12052771"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7" name="Freeform 1907"/>
            <p:cNvSpPr/>
            <p:nvPr/>
          </p:nvSpPr>
          <p:spPr>
            <a:xfrm>
              <a:off x="12052771"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8" name="Freeform 1908"/>
            <p:cNvSpPr/>
            <p:nvPr/>
          </p:nvSpPr>
          <p:spPr>
            <a:xfrm>
              <a:off x="12052771"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09" name="Freeform 1909"/>
            <p:cNvSpPr/>
            <p:nvPr/>
          </p:nvSpPr>
          <p:spPr>
            <a:xfrm>
              <a:off x="12052771"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0" name="Freeform 1910"/>
            <p:cNvSpPr/>
            <p:nvPr/>
          </p:nvSpPr>
          <p:spPr>
            <a:xfrm>
              <a:off x="12052771"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1" name="Freeform 1911"/>
            <p:cNvSpPr/>
            <p:nvPr/>
          </p:nvSpPr>
          <p:spPr>
            <a:xfrm>
              <a:off x="12052771"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2" name="Freeform 1912"/>
            <p:cNvSpPr/>
            <p:nvPr/>
          </p:nvSpPr>
          <p:spPr>
            <a:xfrm>
              <a:off x="12052771"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3" name="Freeform 1913"/>
            <p:cNvSpPr/>
            <p:nvPr/>
          </p:nvSpPr>
          <p:spPr>
            <a:xfrm>
              <a:off x="12052771"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4" name="Freeform 1914"/>
            <p:cNvSpPr/>
            <p:nvPr/>
          </p:nvSpPr>
          <p:spPr>
            <a:xfrm>
              <a:off x="12052771"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5" name="Freeform 1915"/>
            <p:cNvSpPr/>
            <p:nvPr/>
          </p:nvSpPr>
          <p:spPr>
            <a:xfrm>
              <a:off x="12052771"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6" name="Freeform 1916"/>
            <p:cNvSpPr/>
            <p:nvPr/>
          </p:nvSpPr>
          <p:spPr>
            <a:xfrm>
              <a:off x="12326950" y="476302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7" name="Freeform 1917"/>
            <p:cNvSpPr/>
            <p:nvPr/>
          </p:nvSpPr>
          <p:spPr>
            <a:xfrm>
              <a:off x="12326950" y="48369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8" name="Freeform 1918"/>
            <p:cNvSpPr/>
            <p:nvPr/>
          </p:nvSpPr>
          <p:spPr>
            <a:xfrm>
              <a:off x="12326950" y="491286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19" name="Freeform 1919"/>
            <p:cNvSpPr/>
            <p:nvPr/>
          </p:nvSpPr>
          <p:spPr>
            <a:xfrm>
              <a:off x="12326950" y="498724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0" name="Freeform 1920"/>
            <p:cNvSpPr/>
            <p:nvPr/>
          </p:nvSpPr>
          <p:spPr>
            <a:xfrm>
              <a:off x="12326950" y="50616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1" name="Freeform 1921"/>
            <p:cNvSpPr/>
            <p:nvPr/>
          </p:nvSpPr>
          <p:spPr>
            <a:xfrm>
              <a:off x="12326950" y="51360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2" name="Freeform 1922"/>
            <p:cNvSpPr/>
            <p:nvPr/>
          </p:nvSpPr>
          <p:spPr>
            <a:xfrm>
              <a:off x="12326950" y="52099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3" name="Freeform 1923"/>
            <p:cNvSpPr/>
            <p:nvPr/>
          </p:nvSpPr>
          <p:spPr>
            <a:xfrm>
              <a:off x="12326950" y="528586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4" name="Freeform 1924"/>
            <p:cNvSpPr/>
            <p:nvPr/>
          </p:nvSpPr>
          <p:spPr>
            <a:xfrm>
              <a:off x="12326950" y="536024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5" name="Freeform 1925"/>
            <p:cNvSpPr/>
            <p:nvPr/>
          </p:nvSpPr>
          <p:spPr>
            <a:xfrm>
              <a:off x="12326950" y="543463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6" name="Freeform 1926"/>
            <p:cNvSpPr/>
            <p:nvPr/>
          </p:nvSpPr>
          <p:spPr>
            <a:xfrm>
              <a:off x="12326950" y="55090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7" name="Freeform 1927"/>
            <p:cNvSpPr/>
            <p:nvPr/>
          </p:nvSpPr>
          <p:spPr>
            <a:xfrm>
              <a:off x="12326950" y="558291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8" name="Freeform 1928"/>
            <p:cNvSpPr/>
            <p:nvPr/>
          </p:nvSpPr>
          <p:spPr>
            <a:xfrm>
              <a:off x="12326950" y="5658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29" name="Freeform 1929"/>
            <p:cNvSpPr/>
            <p:nvPr/>
          </p:nvSpPr>
          <p:spPr>
            <a:xfrm>
              <a:off x="12326950" y="573324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0" name="Freeform 1930"/>
            <p:cNvSpPr/>
            <p:nvPr/>
          </p:nvSpPr>
          <p:spPr>
            <a:xfrm>
              <a:off x="12326950" y="58076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1" name="Freeform 1931"/>
            <p:cNvSpPr/>
            <p:nvPr/>
          </p:nvSpPr>
          <p:spPr>
            <a:xfrm>
              <a:off x="12326950" y="588201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2" name="Freeform 1932"/>
            <p:cNvSpPr/>
            <p:nvPr/>
          </p:nvSpPr>
          <p:spPr>
            <a:xfrm>
              <a:off x="12326950" y="595591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3" name="Freeform 1933"/>
            <p:cNvSpPr/>
            <p:nvPr/>
          </p:nvSpPr>
          <p:spPr>
            <a:xfrm>
              <a:off x="12326950" y="60318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4" name="Freeform 1934"/>
            <p:cNvSpPr/>
            <p:nvPr/>
          </p:nvSpPr>
          <p:spPr>
            <a:xfrm>
              <a:off x="12326950" y="61062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5" name="Freeform 1935"/>
            <p:cNvSpPr/>
            <p:nvPr/>
          </p:nvSpPr>
          <p:spPr>
            <a:xfrm>
              <a:off x="12326950" y="61806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6" name="Freeform 1936"/>
            <p:cNvSpPr/>
            <p:nvPr/>
          </p:nvSpPr>
          <p:spPr>
            <a:xfrm>
              <a:off x="12326950" y="62514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7" name="Freeform 1937"/>
            <p:cNvSpPr/>
            <p:nvPr/>
          </p:nvSpPr>
          <p:spPr>
            <a:xfrm>
              <a:off x="12326950" y="63279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8" name="Freeform 1938"/>
            <p:cNvSpPr/>
            <p:nvPr/>
          </p:nvSpPr>
          <p:spPr>
            <a:xfrm>
              <a:off x="12326950" y="640189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39" name="Freeform 1939"/>
            <p:cNvSpPr/>
            <p:nvPr/>
          </p:nvSpPr>
          <p:spPr>
            <a:xfrm>
              <a:off x="12326950" y="64778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0" name="Freeform 1940"/>
            <p:cNvSpPr/>
            <p:nvPr/>
          </p:nvSpPr>
          <p:spPr>
            <a:xfrm>
              <a:off x="12326950" y="65522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1" name="Freeform 1941"/>
            <p:cNvSpPr/>
            <p:nvPr/>
          </p:nvSpPr>
          <p:spPr>
            <a:xfrm>
              <a:off x="12326950" y="66310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2" name="Freeform 1942"/>
            <p:cNvSpPr/>
            <p:nvPr/>
          </p:nvSpPr>
          <p:spPr>
            <a:xfrm>
              <a:off x="12326950" y="67049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3" name="Freeform 1943"/>
            <p:cNvSpPr/>
            <p:nvPr/>
          </p:nvSpPr>
          <p:spPr>
            <a:xfrm>
              <a:off x="12326950" y="67808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4" name="Freeform 1944"/>
            <p:cNvSpPr/>
            <p:nvPr/>
          </p:nvSpPr>
          <p:spPr>
            <a:xfrm>
              <a:off x="12326950" y="685526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5" name="Freeform 1945"/>
            <p:cNvSpPr/>
            <p:nvPr/>
          </p:nvSpPr>
          <p:spPr>
            <a:xfrm>
              <a:off x="12326950" y="69296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6" name="Freeform 1946"/>
            <p:cNvSpPr/>
            <p:nvPr/>
          </p:nvSpPr>
          <p:spPr>
            <a:xfrm>
              <a:off x="12326950" y="700403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7" name="Freeform 1947"/>
            <p:cNvSpPr/>
            <p:nvPr/>
          </p:nvSpPr>
          <p:spPr>
            <a:xfrm>
              <a:off x="12326950" y="70779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8" name="Freeform 1948"/>
            <p:cNvSpPr/>
            <p:nvPr/>
          </p:nvSpPr>
          <p:spPr>
            <a:xfrm>
              <a:off x="12326950" y="71538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49" name="Freeform 1949"/>
            <p:cNvSpPr/>
            <p:nvPr/>
          </p:nvSpPr>
          <p:spPr>
            <a:xfrm>
              <a:off x="12326950" y="722825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0" name="Freeform 1950"/>
            <p:cNvSpPr/>
            <p:nvPr/>
          </p:nvSpPr>
          <p:spPr>
            <a:xfrm>
              <a:off x="12326950" y="73026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1" name="Freeform 1951"/>
            <p:cNvSpPr/>
            <p:nvPr/>
          </p:nvSpPr>
          <p:spPr>
            <a:xfrm>
              <a:off x="12326950" y="73770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2" name="Freeform 1952"/>
            <p:cNvSpPr/>
            <p:nvPr/>
          </p:nvSpPr>
          <p:spPr>
            <a:xfrm>
              <a:off x="12326950" y="745093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3" name="Freeform 1953"/>
            <p:cNvSpPr/>
            <p:nvPr/>
          </p:nvSpPr>
          <p:spPr>
            <a:xfrm>
              <a:off x="12326950" y="7526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4" name="Freeform 1954"/>
            <p:cNvSpPr/>
            <p:nvPr/>
          </p:nvSpPr>
          <p:spPr>
            <a:xfrm>
              <a:off x="12326950" y="760125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5" name="Freeform 1955"/>
            <p:cNvSpPr/>
            <p:nvPr/>
          </p:nvSpPr>
          <p:spPr>
            <a:xfrm>
              <a:off x="12326950" y="76756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6" name="Freeform 1956"/>
            <p:cNvSpPr/>
            <p:nvPr/>
          </p:nvSpPr>
          <p:spPr>
            <a:xfrm>
              <a:off x="12326950" y="775003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7" name="Freeform 1957"/>
            <p:cNvSpPr/>
            <p:nvPr/>
          </p:nvSpPr>
          <p:spPr>
            <a:xfrm>
              <a:off x="12326950" y="782392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8" name="Freeform 1958"/>
            <p:cNvSpPr/>
            <p:nvPr/>
          </p:nvSpPr>
          <p:spPr>
            <a:xfrm>
              <a:off x="12326950" y="78998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59" name="Freeform 1959"/>
            <p:cNvSpPr/>
            <p:nvPr/>
          </p:nvSpPr>
          <p:spPr>
            <a:xfrm>
              <a:off x="12326950" y="79742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0" name="Freeform 1960"/>
            <p:cNvSpPr/>
            <p:nvPr/>
          </p:nvSpPr>
          <p:spPr>
            <a:xfrm>
              <a:off x="12326950" y="80486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1" name="Freeform 1961"/>
            <p:cNvSpPr/>
            <p:nvPr/>
          </p:nvSpPr>
          <p:spPr>
            <a:xfrm>
              <a:off x="12326950" y="811944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2" name="Freeform 1962"/>
            <p:cNvSpPr/>
            <p:nvPr/>
          </p:nvSpPr>
          <p:spPr>
            <a:xfrm>
              <a:off x="12326950" y="81960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3" name="Freeform 1963"/>
            <p:cNvSpPr/>
            <p:nvPr/>
          </p:nvSpPr>
          <p:spPr>
            <a:xfrm>
              <a:off x="12326950" y="826990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4" name="Freeform 1964"/>
            <p:cNvSpPr/>
            <p:nvPr/>
          </p:nvSpPr>
          <p:spPr>
            <a:xfrm>
              <a:off x="12326950" y="83458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5" name="Freeform 1965"/>
            <p:cNvSpPr/>
            <p:nvPr/>
          </p:nvSpPr>
          <p:spPr>
            <a:xfrm>
              <a:off x="12326950" y="84202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6" name="Freeform 1966"/>
            <p:cNvSpPr/>
            <p:nvPr/>
          </p:nvSpPr>
          <p:spPr>
            <a:xfrm>
              <a:off x="12607928" y="476302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7" name="Freeform 1967"/>
            <p:cNvSpPr/>
            <p:nvPr/>
          </p:nvSpPr>
          <p:spPr>
            <a:xfrm>
              <a:off x="12607928" y="48369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8" name="Freeform 1968"/>
            <p:cNvSpPr/>
            <p:nvPr/>
          </p:nvSpPr>
          <p:spPr>
            <a:xfrm>
              <a:off x="12607928" y="491286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69" name="Freeform 1969"/>
            <p:cNvSpPr/>
            <p:nvPr/>
          </p:nvSpPr>
          <p:spPr>
            <a:xfrm>
              <a:off x="12607928" y="498724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0" name="Freeform 1970"/>
            <p:cNvSpPr/>
            <p:nvPr/>
          </p:nvSpPr>
          <p:spPr>
            <a:xfrm>
              <a:off x="12607928" y="50616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1" name="Freeform 1971"/>
            <p:cNvSpPr/>
            <p:nvPr/>
          </p:nvSpPr>
          <p:spPr>
            <a:xfrm>
              <a:off x="12607928" y="51360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2" name="Freeform 1972"/>
            <p:cNvSpPr/>
            <p:nvPr/>
          </p:nvSpPr>
          <p:spPr>
            <a:xfrm>
              <a:off x="12607928" y="52099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3" name="Freeform 1973"/>
            <p:cNvSpPr/>
            <p:nvPr/>
          </p:nvSpPr>
          <p:spPr>
            <a:xfrm>
              <a:off x="12607928" y="528586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4" name="Freeform 1974"/>
            <p:cNvSpPr/>
            <p:nvPr/>
          </p:nvSpPr>
          <p:spPr>
            <a:xfrm>
              <a:off x="12607928" y="536024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5" name="Freeform 1975"/>
            <p:cNvSpPr/>
            <p:nvPr/>
          </p:nvSpPr>
          <p:spPr>
            <a:xfrm>
              <a:off x="12607928" y="543463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6" name="Freeform 1976"/>
            <p:cNvSpPr/>
            <p:nvPr/>
          </p:nvSpPr>
          <p:spPr>
            <a:xfrm>
              <a:off x="12607928" y="55090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7" name="Freeform 1977"/>
            <p:cNvSpPr/>
            <p:nvPr/>
          </p:nvSpPr>
          <p:spPr>
            <a:xfrm>
              <a:off x="12607928" y="558291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8" name="Freeform 1978"/>
            <p:cNvSpPr/>
            <p:nvPr/>
          </p:nvSpPr>
          <p:spPr>
            <a:xfrm>
              <a:off x="12607928" y="5658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79" name="Freeform 1979"/>
            <p:cNvSpPr/>
            <p:nvPr/>
          </p:nvSpPr>
          <p:spPr>
            <a:xfrm>
              <a:off x="12607928" y="573324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0" name="Freeform 1980"/>
            <p:cNvSpPr/>
            <p:nvPr/>
          </p:nvSpPr>
          <p:spPr>
            <a:xfrm>
              <a:off x="12607928" y="58076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1" name="Freeform 1981"/>
            <p:cNvSpPr/>
            <p:nvPr/>
          </p:nvSpPr>
          <p:spPr>
            <a:xfrm>
              <a:off x="12607928" y="588201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2" name="Freeform 1982"/>
            <p:cNvSpPr/>
            <p:nvPr/>
          </p:nvSpPr>
          <p:spPr>
            <a:xfrm>
              <a:off x="12607928" y="595591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3" name="Freeform 1983"/>
            <p:cNvSpPr/>
            <p:nvPr/>
          </p:nvSpPr>
          <p:spPr>
            <a:xfrm>
              <a:off x="12607928" y="60318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4" name="Freeform 1984"/>
            <p:cNvSpPr/>
            <p:nvPr/>
          </p:nvSpPr>
          <p:spPr>
            <a:xfrm>
              <a:off x="12607928" y="61062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5" name="Freeform 1985"/>
            <p:cNvSpPr/>
            <p:nvPr/>
          </p:nvSpPr>
          <p:spPr>
            <a:xfrm>
              <a:off x="12607928" y="61806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6" name="Freeform 1986"/>
            <p:cNvSpPr/>
            <p:nvPr/>
          </p:nvSpPr>
          <p:spPr>
            <a:xfrm>
              <a:off x="12607928" y="62514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7" name="Freeform 1987"/>
            <p:cNvSpPr/>
            <p:nvPr/>
          </p:nvSpPr>
          <p:spPr>
            <a:xfrm>
              <a:off x="12607928" y="63279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8" name="Freeform 1988"/>
            <p:cNvSpPr/>
            <p:nvPr/>
          </p:nvSpPr>
          <p:spPr>
            <a:xfrm>
              <a:off x="12607928" y="640189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89" name="Freeform 1989"/>
            <p:cNvSpPr/>
            <p:nvPr/>
          </p:nvSpPr>
          <p:spPr>
            <a:xfrm>
              <a:off x="12607928" y="64778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0" name="Freeform 1990"/>
            <p:cNvSpPr/>
            <p:nvPr/>
          </p:nvSpPr>
          <p:spPr>
            <a:xfrm>
              <a:off x="12607928" y="65522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1" name="Freeform 1991"/>
            <p:cNvSpPr/>
            <p:nvPr/>
          </p:nvSpPr>
          <p:spPr>
            <a:xfrm>
              <a:off x="12607928" y="66310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2" name="Freeform 1992"/>
            <p:cNvSpPr/>
            <p:nvPr/>
          </p:nvSpPr>
          <p:spPr>
            <a:xfrm>
              <a:off x="12607928" y="67049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3" name="Freeform 1993"/>
            <p:cNvSpPr/>
            <p:nvPr/>
          </p:nvSpPr>
          <p:spPr>
            <a:xfrm>
              <a:off x="12607928" y="67808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4" name="Freeform 1994"/>
            <p:cNvSpPr/>
            <p:nvPr/>
          </p:nvSpPr>
          <p:spPr>
            <a:xfrm>
              <a:off x="12607928" y="685526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5" name="Freeform 1995"/>
            <p:cNvSpPr/>
            <p:nvPr/>
          </p:nvSpPr>
          <p:spPr>
            <a:xfrm>
              <a:off x="12607928" y="69296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6" name="Freeform 1996"/>
            <p:cNvSpPr/>
            <p:nvPr/>
          </p:nvSpPr>
          <p:spPr>
            <a:xfrm>
              <a:off x="12607928" y="700403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7" name="Freeform 1997"/>
            <p:cNvSpPr/>
            <p:nvPr/>
          </p:nvSpPr>
          <p:spPr>
            <a:xfrm>
              <a:off x="12607928" y="70779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8" name="Freeform 1998"/>
            <p:cNvSpPr/>
            <p:nvPr/>
          </p:nvSpPr>
          <p:spPr>
            <a:xfrm>
              <a:off x="12607928" y="71538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99" name="Freeform 1999"/>
            <p:cNvSpPr/>
            <p:nvPr/>
          </p:nvSpPr>
          <p:spPr>
            <a:xfrm>
              <a:off x="12607928" y="722825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0" name="Freeform 2000"/>
            <p:cNvSpPr/>
            <p:nvPr/>
          </p:nvSpPr>
          <p:spPr>
            <a:xfrm>
              <a:off x="12607928" y="73026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1" name="Freeform 2001"/>
            <p:cNvSpPr/>
            <p:nvPr/>
          </p:nvSpPr>
          <p:spPr>
            <a:xfrm>
              <a:off x="12607928" y="73770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2" name="Freeform 2002"/>
            <p:cNvSpPr/>
            <p:nvPr/>
          </p:nvSpPr>
          <p:spPr>
            <a:xfrm>
              <a:off x="12607928" y="745093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3" name="Freeform 2003"/>
            <p:cNvSpPr/>
            <p:nvPr/>
          </p:nvSpPr>
          <p:spPr>
            <a:xfrm>
              <a:off x="12607928" y="7526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4" name="Freeform 2004"/>
            <p:cNvSpPr/>
            <p:nvPr/>
          </p:nvSpPr>
          <p:spPr>
            <a:xfrm>
              <a:off x="12607928" y="760125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5" name="Freeform 2005"/>
            <p:cNvSpPr/>
            <p:nvPr/>
          </p:nvSpPr>
          <p:spPr>
            <a:xfrm>
              <a:off x="12607928" y="76756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6" name="Freeform 2006"/>
            <p:cNvSpPr/>
            <p:nvPr/>
          </p:nvSpPr>
          <p:spPr>
            <a:xfrm>
              <a:off x="12607928" y="775003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7" name="Freeform 2007"/>
            <p:cNvSpPr/>
            <p:nvPr/>
          </p:nvSpPr>
          <p:spPr>
            <a:xfrm>
              <a:off x="12607928" y="782392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8" name="Freeform 2008"/>
            <p:cNvSpPr/>
            <p:nvPr/>
          </p:nvSpPr>
          <p:spPr>
            <a:xfrm>
              <a:off x="12607928" y="78998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09" name="Freeform 2009"/>
            <p:cNvSpPr/>
            <p:nvPr/>
          </p:nvSpPr>
          <p:spPr>
            <a:xfrm>
              <a:off x="12607928" y="79742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0" name="Freeform 2010"/>
            <p:cNvSpPr/>
            <p:nvPr/>
          </p:nvSpPr>
          <p:spPr>
            <a:xfrm>
              <a:off x="12607928" y="80486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1" name="Freeform 2011"/>
            <p:cNvSpPr/>
            <p:nvPr/>
          </p:nvSpPr>
          <p:spPr>
            <a:xfrm>
              <a:off x="12607928" y="811944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2" name="Freeform 2012"/>
            <p:cNvSpPr/>
            <p:nvPr/>
          </p:nvSpPr>
          <p:spPr>
            <a:xfrm>
              <a:off x="12607928" y="81960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3" name="Freeform 2013"/>
            <p:cNvSpPr/>
            <p:nvPr/>
          </p:nvSpPr>
          <p:spPr>
            <a:xfrm>
              <a:off x="12607928" y="826990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4" name="Freeform 2014"/>
            <p:cNvSpPr/>
            <p:nvPr/>
          </p:nvSpPr>
          <p:spPr>
            <a:xfrm>
              <a:off x="12607928" y="83458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5" name="Freeform 2015"/>
            <p:cNvSpPr/>
            <p:nvPr/>
          </p:nvSpPr>
          <p:spPr>
            <a:xfrm>
              <a:off x="12607928" y="84202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6" name="Freeform 2016"/>
            <p:cNvSpPr/>
            <p:nvPr/>
          </p:nvSpPr>
          <p:spPr>
            <a:xfrm>
              <a:off x="12887289" y="476302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7" name="Freeform 2017"/>
            <p:cNvSpPr/>
            <p:nvPr/>
          </p:nvSpPr>
          <p:spPr>
            <a:xfrm>
              <a:off x="12887289" y="48369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8" name="Freeform 2018"/>
            <p:cNvSpPr/>
            <p:nvPr/>
          </p:nvSpPr>
          <p:spPr>
            <a:xfrm>
              <a:off x="12887289" y="491286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19" name="Freeform 2019"/>
            <p:cNvSpPr/>
            <p:nvPr/>
          </p:nvSpPr>
          <p:spPr>
            <a:xfrm>
              <a:off x="12887289" y="498724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0" name="Freeform 2020"/>
            <p:cNvSpPr/>
            <p:nvPr/>
          </p:nvSpPr>
          <p:spPr>
            <a:xfrm>
              <a:off x="12887289" y="50616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1" name="Freeform 2021"/>
            <p:cNvSpPr/>
            <p:nvPr/>
          </p:nvSpPr>
          <p:spPr>
            <a:xfrm>
              <a:off x="12887289" y="51360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2" name="Freeform 2022"/>
            <p:cNvSpPr/>
            <p:nvPr/>
          </p:nvSpPr>
          <p:spPr>
            <a:xfrm>
              <a:off x="12887289" y="52099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3" name="Freeform 2023"/>
            <p:cNvSpPr/>
            <p:nvPr/>
          </p:nvSpPr>
          <p:spPr>
            <a:xfrm>
              <a:off x="12887289" y="528586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4" name="Freeform 2024"/>
            <p:cNvSpPr/>
            <p:nvPr/>
          </p:nvSpPr>
          <p:spPr>
            <a:xfrm>
              <a:off x="12887289" y="536024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5" name="Freeform 2025"/>
            <p:cNvSpPr/>
            <p:nvPr/>
          </p:nvSpPr>
          <p:spPr>
            <a:xfrm>
              <a:off x="12887289" y="543463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6" name="Freeform 2026"/>
            <p:cNvSpPr/>
            <p:nvPr/>
          </p:nvSpPr>
          <p:spPr>
            <a:xfrm>
              <a:off x="12887289" y="55090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7" name="Freeform 2027"/>
            <p:cNvSpPr/>
            <p:nvPr/>
          </p:nvSpPr>
          <p:spPr>
            <a:xfrm>
              <a:off x="12887289" y="558291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8" name="Freeform 2028"/>
            <p:cNvSpPr/>
            <p:nvPr/>
          </p:nvSpPr>
          <p:spPr>
            <a:xfrm>
              <a:off x="12887289" y="5658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29" name="Freeform 2029"/>
            <p:cNvSpPr/>
            <p:nvPr/>
          </p:nvSpPr>
          <p:spPr>
            <a:xfrm>
              <a:off x="12887289" y="573324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0" name="Freeform 2030"/>
            <p:cNvSpPr/>
            <p:nvPr/>
          </p:nvSpPr>
          <p:spPr>
            <a:xfrm>
              <a:off x="12887289" y="58076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1" name="Freeform 2031"/>
            <p:cNvSpPr/>
            <p:nvPr/>
          </p:nvSpPr>
          <p:spPr>
            <a:xfrm>
              <a:off x="12887289" y="588201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2" name="Freeform 2032"/>
            <p:cNvSpPr/>
            <p:nvPr/>
          </p:nvSpPr>
          <p:spPr>
            <a:xfrm>
              <a:off x="12887289" y="595591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3" name="Freeform 2033"/>
            <p:cNvSpPr/>
            <p:nvPr/>
          </p:nvSpPr>
          <p:spPr>
            <a:xfrm>
              <a:off x="12887289" y="60318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4" name="Freeform 2034"/>
            <p:cNvSpPr/>
            <p:nvPr/>
          </p:nvSpPr>
          <p:spPr>
            <a:xfrm>
              <a:off x="12887289" y="61062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5" name="Freeform 2035"/>
            <p:cNvSpPr/>
            <p:nvPr/>
          </p:nvSpPr>
          <p:spPr>
            <a:xfrm>
              <a:off x="12887289" y="61806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6" name="Freeform 2036"/>
            <p:cNvSpPr/>
            <p:nvPr/>
          </p:nvSpPr>
          <p:spPr>
            <a:xfrm>
              <a:off x="12887289" y="62514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7" name="Freeform 2037"/>
            <p:cNvSpPr/>
            <p:nvPr/>
          </p:nvSpPr>
          <p:spPr>
            <a:xfrm>
              <a:off x="12887289" y="63279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8" name="Freeform 2038"/>
            <p:cNvSpPr/>
            <p:nvPr/>
          </p:nvSpPr>
          <p:spPr>
            <a:xfrm>
              <a:off x="12887289" y="640189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39" name="Freeform 2039"/>
            <p:cNvSpPr/>
            <p:nvPr/>
          </p:nvSpPr>
          <p:spPr>
            <a:xfrm>
              <a:off x="12887289" y="64778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0" name="Freeform 2040"/>
            <p:cNvSpPr/>
            <p:nvPr/>
          </p:nvSpPr>
          <p:spPr>
            <a:xfrm>
              <a:off x="12887289" y="65522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1" name="Freeform 2041"/>
            <p:cNvSpPr/>
            <p:nvPr/>
          </p:nvSpPr>
          <p:spPr>
            <a:xfrm>
              <a:off x="12887289" y="66310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2" name="Freeform 2042"/>
            <p:cNvSpPr/>
            <p:nvPr/>
          </p:nvSpPr>
          <p:spPr>
            <a:xfrm>
              <a:off x="12887289" y="67049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3" name="Freeform 2043"/>
            <p:cNvSpPr/>
            <p:nvPr/>
          </p:nvSpPr>
          <p:spPr>
            <a:xfrm>
              <a:off x="12887289" y="67808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4" name="Freeform 2044"/>
            <p:cNvSpPr/>
            <p:nvPr/>
          </p:nvSpPr>
          <p:spPr>
            <a:xfrm>
              <a:off x="12887289" y="685526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5" name="Freeform 2045"/>
            <p:cNvSpPr/>
            <p:nvPr/>
          </p:nvSpPr>
          <p:spPr>
            <a:xfrm>
              <a:off x="12887289" y="69296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6" name="Freeform 2046"/>
            <p:cNvSpPr/>
            <p:nvPr/>
          </p:nvSpPr>
          <p:spPr>
            <a:xfrm>
              <a:off x="12887289" y="700403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7" name="Freeform 2047"/>
            <p:cNvSpPr/>
            <p:nvPr/>
          </p:nvSpPr>
          <p:spPr>
            <a:xfrm>
              <a:off x="12887289" y="70779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2" name="Freeform 2112"/>
            <p:cNvSpPr/>
            <p:nvPr/>
          </p:nvSpPr>
          <p:spPr>
            <a:xfrm>
              <a:off x="12887289" y="71538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8" name="Freeform 2048"/>
            <p:cNvSpPr/>
            <p:nvPr/>
          </p:nvSpPr>
          <p:spPr>
            <a:xfrm>
              <a:off x="12887289" y="722825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49" name="Freeform 2049"/>
            <p:cNvSpPr/>
            <p:nvPr/>
          </p:nvSpPr>
          <p:spPr>
            <a:xfrm>
              <a:off x="12887289" y="73026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0" name="Freeform 2050"/>
            <p:cNvSpPr/>
            <p:nvPr/>
          </p:nvSpPr>
          <p:spPr>
            <a:xfrm>
              <a:off x="12887289" y="73770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1" name="Freeform 2051"/>
            <p:cNvSpPr/>
            <p:nvPr/>
          </p:nvSpPr>
          <p:spPr>
            <a:xfrm>
              <a:off x="12887289" y="745093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2" name="Freeform 2052"/>
            <p:cNvSpPr/>
            <p:nvPr/>
          </p:nvSpPr>
          <p:spPr>
            <a:xfrm>
              <a:off x="12887289" y="7526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3" name="Freeform 2053"/>
            <p:cNvSpPr/>
            <p:nvPr/>
          </p:nvSpPr>
          <p:spPr>
            <a:xfrm>
              <a:off x="12887289" y="760125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4" name="Freeform 2054"/>
            <p:cNvSpPr/>
            <p:nvPr/>
          </p:nvSpPr>
          <p:spPr>
            <a:xfrm>
              <a:off x="12887289" y="76756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5" name="Freeform 2055"/>
            <p:cNvSpPr/>
            <p:nvPr/>
          </p:nvSpPr>
          <p:spPr>
            <a:xfrm>
              <a:off x="12887289" y="775003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6" name="Freeform 2056"/>
            <p:cNvSpPr/>
            <p:nvPr/>
          </p:nvSpPr>
          <p:spPr>
            <a:xfrm>
              <a:off x="12887289" y="782392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7" name="Freeform 2057"/>
            <p:cNvSpPr/>
            <p:nvPr/>
          </p:nvSpPr>
          <p:spPr>
            <a:xfrm>
              <a:off x="12887289" y="78998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8" name="Freeform 2058"/>
            <p:cNvSpPr/>
            <p:nvPr/>
          </p:nvSpPr>
          <p:spPr>
            <a:xfrm>
              <a:off x="12887289" y="79742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59" name="Freeform 2059"/>
            <p:cNvSpPr/>
            <p:nvPr/>
          </p:nvSpPr>
          <p:spPr>
            <a:xfrm>
              <a:off x="12887289" y="80486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0" name="Freeform 2060"/>
            <p:cNvSpPr/>
            <p:nvPr/>
          </p:nvSpPr>
          <p:spPr>
            <a:xfrm>
              <a:off x="12887289" y="811944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1" name="Freeform 2061"/>
            <p:cNvSpPr/>
            <p:nvPr/>
          </p:nvSpPr>
          <p:spPr>
            <a:xfrm>
              <a:off x="12887289" y="81960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2" name="Freeform 2062"/>
            <p:cNvSpPr/>
            <p:nvPr/>
          </p:nvSpPr>
          <p:spPr>
            <a:xfrm>
              <a:off x="12887289" y="826990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3" name="Freeform 2063"/>
            <p:cNvSpPr/>
            <p:nvPr/>
          </p:nvSpPr>
          <p:spPr>
            <a:xfrm>
              <a:off x="12887289" y="83458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4" name="Freeform 2064"/>
            <p:cNvSpPr/>
            <p:nvPr/>
          </p:nvSpPr>
          <p:spPr>
            <a:xfrm>
              <a:off x="12887289" y="84202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5" name="Freeform 2065"/>
            <p:cNvSpPr/>
            <p:nvPr/>
          </p:nvSpPr>
          <p:spPr>
            <a:xfrm>
              <a:off x="13180518"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6" name="Freeform 2066"/>
            <p:cNvSpPr/>
            <p:nvPr/>
          </p:nvSpPr>
          <p:spPr>
            <a:xfrm>
              <a:off x="13180518"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7" name="Freeform 2067"/>
            <p:cNvSpPr/>
            <p:nvPr/>
          </p:nvSpPr>
          <p:spPr>
            <a:xfrm>
              <a:off x="13180518"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8" name="Freeform 2068"/>
            <p:cNvSpPr/>
            <p:nvPr/>
          </p:nvSpPr>
          <p:spPr>
            <a:xfrm>
              <a:off x="13180518"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69" name="Freeform 2069"/>
            <p:cNvSpPr/>
            <p:nvPr/>
          </p:nvSpPr>
          <p:spPr>
            <a:xfrm>
              <a:off x="13180518"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0" name="Freeform 2070"/>
            <p:cNvSpPr/>
            <p:nvPr/>
          </p:nvSpPr>
          <p:spPr>
            <a:xfrm>
              <a:off x="13180518"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1" name="Freeform 2071"/>
            <p:cNvSpPr/>
            <p:nvPr/>
          </p:nvSpPr>
          <p:spPr>
            <a:xfrm>
              <a:off x="13180518"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2" name="Freeform 2072"/>
            <p:cNvSpPr/>
            <p:nvPr/>
          </p:nvSpPr>
          <p:spPr>
            <a:xfrm>
              <a:off x="13180518"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3" name="Freeform 2073"/>
            <p:cNvSpPr/>
            <p:nvPr/>
          </p:nvSpPr>
          <p:spPr>
            <a:xfrm>
              <a:off x="13180518"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4" name="Freeform 2074"/>
            <p:cNvSpPr/>
            <p:nvPr/>
          </p:nvSpPr>
          <p:spPr>
            <a:xfrm>
              <a:off x="13180518"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5" name="Freeform 2075"/>
            <p:cNvSpPr/>
            <p:nvPr/>
          </p:nvSpPr>
          <p:spPr>
            <a:xfrm>
              <a:off x="13180518"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6" name="Freeform 2076"/>
            <p:cNvSpPr/>
            <p:nvPr/>
          </p:nvSpPr>
          <p:spPr>
            <a:xfrm>
              <a:off x="13180518"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7" name="Freeform 2077"/>
            <p:cNvSpPr/>
            <p:nvPr/>
          </p:nvSpPr>
          <p:spPr>
            <a:xfrm>
              <a:off x="13180518"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8" name="Freeform 2078"/>
            <p:cNvSpPr/>
            <p:nvPr/>
          </p:nvSpPr>
          <p:spPr>
            <a:xfrm>
              <a:off x="13180518"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79" name="Freeform 2079"/>
            <p:cNvSpPr/>
            <p:nvPr/>
          </p:nvSpPr>
          <p:spPr>
            <a:xfrm>
              <a:off x="13180518"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0" name="Freeform 2080"/>
            <p:cNvSpPr/>
            <p:nvPr/>
          </p:nvSpPr>
          <p:spPr>
            <a:xfrm>
              <a:off x="13180518"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1" name="Freeform 2081"/>
            <p:cNvSpPr/>
            <p:nvPr/>
          </p:nvSpPr>
          <p:spPr>
            <a:xfrm>
              <a:off x="13180518"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2" name="Freeform 2082"/>
            <p:cNvSpPr/>
            <p:nvPr/>
          </p:nvSpPr>
          <p:spPr>
            <a:xfrm>
              <a:off x="13180518"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3" name="Freeform 2083"/>
            <p:cNvSpPr/>
            <p:nvPr/>
          </p:nvSpPr>
          <p:spPr>
            <a:xfrm>
              <a:off x="13180518"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4" name="Freeform 2084"/>
            <p:cNvSpPr/>
            <p:nvPr/>
          </p:nvSpPr>
          <p:spPr>
            <a:xfrm>
              <a:off x="13180518"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5" name="Freeform 2085"/>
            <p:cNvSpPr/>
            <p:nvPr/>
          </p:nvSpPr>
          <p:spPr>
            <a:xfrm>
              <a:off x="13180518"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6" name="Freeform 2086"/>
            <p:cNvSpPr/>
            <p:nvPr/>
          </p:nvSpPr>
          <p:spPr>
            <a:xfrm>
              <a:off x="13180518"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7" name="Freeform 2087"/>
            <p:cNvSpPr/>
            <p:nvPr/>
          </p:nvSpPr>
          <p:spPr>
            <a:xfrm>
              <a:off x="13180518"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8" name="Freeform 2088"/>
            <p:cNvSpPr/>
            <p:nvPr/>
          </p:nvSpPr>
          <p:spPr>
            <a:xfrm>
              <a:off x="13180518"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89" name="Freeform 2089"/>
            <p:cNvSpPr/>
            <p:nvPr/>
          </p:nvSpPr>
          <p:spPr>
            <a:xfrm>
              <a:off x="13180518"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0" name="Freeform 2090"/>
            <p:cNvSpPr/>
            <p:nvPr/>
          </p:nvSpPr>
          <p:spPr>
            <a:xfrm>
              <a:off x="13180518"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1" name="Freeform 2091"/>
            <p:cNvSpPr/>
            <p:nvPr/>
          </p:nvSpPr>
          <p:spPr>
            <a:xfrm>
              <a:off x="13180518"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2" name="Freeform 2092"/>
            <p:cNvSpPr/>
            <p:nvPr/>
          </p:nvSpPr>
          <p:spPr>
            <a:xfrm>
              <a:off x="13180518"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3" name="Freeform 2093"/>
            <p:cNvSpPr/>
            <p:nvPr/>
          </p:nvSpPr>
          <p:spPr>
            <a:xfrm>
              <a:off x="13180518"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4" name="Freeform 2094"/>
            <p:cNvSpPr/>
            <p:nvPr/>
          </p:nvSpPr>
          <p:spPr>
            <a:xfrm>
              <a:off x="13180518"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5" name="Freeform 2095"/>
            <p:cNvSpPr/>
            <p:nvPr/>
          </p:nvSpPr>
          <p:spPr>
            <a:xfrm>
              <a:off x="13180518"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6" name="Freeform 2096"/>
            <p:cNvSpPr/>
            <p:nvPr/>
          </p:nvSpPr>
          <p:spPr>
            <a:xfrm>
              <a:off x="13180518"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7" name="Freeform 2097"/>
            <p:cNvSpPr/>
            <p:nvPr/>
          </p:nvSpPr>
          <p:spPr>
            <a:xfrm>
              <a:off x="13180518"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8" name="Freeform 2098"/>
            <p:cNvSpPr/>
            <p:nvPr/>
          </p:nvSpPr>
          <p:spPr>
            <a:xfrm>
              <a:off x="13180518"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99" name="Freeform 2099"/>
            <p:cNvSpPr/>
            <p:nvPr/>
          </p:nvSpPr>
          <p:spPr>
            <a:xfrm>
              <a:off x="13180518"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0" name="Freeform 2100"/>
            <p:cNvSpPr/>
            <p:nvPr/>
          </p:nvSpPr>
          <p:spPr>
            <a:xfrm>
              <a:off x="13180518"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1" name="Freeform 2101"/>
            <p:cNvSpPr/>
            <p:nvPr/>
          </p:nvSpPr>
          <p:spPr>
            <a:xfrm>
              <a:off x="13180518"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2" name="Freeform 2102"/>
            <p:cNvSpPr/>
            <p:nvPr/>
          </p:nvSpPr>
          <p:spPr>
            <a:xfrm>
              <a:off x="13180518"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3" name="Freeform 2103"/>
            <p:cNvSpPr/>
            <p:nvPr/>
          </p:nvSpPr>
          <p:spPr>
            <a:xfrm>
              <a:off x="13180518"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4" name="Freeform 2104"/>
            <p:cNvSpPr/>
            <p:nvPr/>
          </p:nvSpPr>
          <p:spPr>
            <a:xfrm>
              <a:off x="13180518"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5" name="Freeform 2105"/>
            <p:cNvSpPr/>
            <p:nvPr/>
          </p:nvSpPr>
          <p:spPr>
            <a:xfrm>
              <a:off x="13180518"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6" name="Freeform 2106"/>
            <p:cNvSpPr/>
            <p:nvPr/>
          </p:nvSpPr>
          <p:spPr>
            <a:xfrm>
              <a:off x="13180518"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7" name="Freeform 2107"/>
            <p:cNvSpPr/>
            <p:nvPr/>
          </p:nvSpPr>
          <p:spPr>
            <a:xfrm>
              <a:off x="13180518"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8" name="Freeform 2108"/>
            <p:cNvSpPr/>
            <p:nvPr/>
          </p:nvSpPr>
          <p:spPr>
            <a:xfrm>
              <a:off x="13180518"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09" name="Freeform 2109"/>
            <p:cNvSpPr/>
            <p:nvPr/>
          </p:nvSpPr>
          <p:spPr>
            <a:xfrm>
              <a:off x="13180518"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0" name="Freeform 2110"/>
            <p:cNvSpPr/>
            <p:nvPr/>
          </p:nvSpPr>
          <p:spPr>
            <a:xfrm>
              <a:off x="13180518"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1" name="Freeform 2111"/>
            <p:cNvSpPr/>
            <p:nvPr/>
          </p:nvSpPr>
          <p:spPr>
            <a:xfrm>
              <a:off x="13180518"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3" name="Freeform 2113"/>
            <p:cNvSpPr/>
            <p:nvPr/>
          </p:nvSpPr>
          <p:spPr>
            <a:xfrm>
              <a:off x="13180518"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4" name="Freeform 2114"/>
            <p:cNvSpPr/>
            <p:nvPr/>
          </p:nvSpPr>
          <p:spPr>
            <a:xfrm>
              <a:off x="13180518"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5" name="Freeform 2115"/>
            <p:cNvSpPr/>
            <p:nvPr/>
          </p:nvSpPr>
          <p:spPr>
            <a:xfrm>
              <a:off x="13180518"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6" name="Freeform 2116"/>
            <p:cNvSpPr/>
            <p:nvPr/>
          </p:nvSpPr>
          <p:spPr>
            <a:xfrm>
              <a:off x="13461496"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7" name="Freeform 2117"/>
            <p:cNvSpPr/>
            <p:nvPr/>
          </p:nvSpPr>
          <p:spPr>
            <a:xfrm>
              <a:off x="13461496"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8" name="Freeform 2118"/>
            <p:cNvSpPr/>
            <p:nvPr/>
          </p:nvSpPr>
          <p:spPr>
            <a:xfrm>
              <a:off x="13461496"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19" name="Freeform 2119"/>
            <p:cNvSpPr/>
            <p:nvPr/>
          </p:nvSpPr>
          <p:spPr>
            <a:xfrm>
              <a:off x="13461496"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0" name="Freeform 2120"/>
            <p:cNvSpPr/>
            <p:nvPr/>
          </p:nvSpPr>
          <p:spPr>
            <a:xfrm>
              <a:off x="13461496"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1" name="Freeform 2121"/>
            <p:cNvSpPr/>
            <p:nvPr/>
          </p:nvSpPr>
          <p:spPr>
            <a:xfrm>
              <a:off x="13461496"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2" name="Freeform 2122"/>
            <p:cNvSpPr/>
            <p:nvPr/>
          </p:nvSpPr>
          <p:spPr>
            <a:xfrm>
              <a:off x="13461496"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3" name="Freeform 2123"/>
            <p:cNvSpPr/>
            <p:nvPr/>
          </p:nvSpPr>
          <p:spPr>
            <a:xfrm>
              <a:off x="13461496"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4" name="Freeform 2124"/>
            <p:cNvSpPr/>
            <p:nvPr/>
          </p:nvSpPr>
          <p:spPr>
            <a:xfrm>
              <a:off x="13461496"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5" name="Freeform 2125"/>
            <p:cNvSpPr/>
            <p:nvPr/>
          </p:nvSpPr>
          <p:spPr>
            <a:xfrm>
              <a:off x="13461496"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6" name="Freeform 2126"/>
            <p:cNvSpPr/>
            <p:nvPr/>
          </p:nvSpPr>
          <p:spPr>
            <a:xfrm>
              <a:off x="13461496"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7" name="Freeform 2127"/>
            <p:cNvSpPr/>
            <p:nvPr/>
          </p:nvSpPr>
          <p:spPr>
            <a:xfrm>
              <a:off x="13461496"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8" name="Freeform 2128"/>
            <p:cNvSpPr/>
            <p:nvPr/>
          </p:nvSpPr>
          <p:spPr>
            <a:xfrm>
              <a:off x="13461496"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29" name="Freeform 2129"/>
            <p:cNvSpPr/>
            <p:nvPr/>
          </p:nvSpPr>
          <p:spPr>
            <a:xfrm>
              <a:off x="13461496"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0" name="Freeform 2130"/>
            <p:cNvSpPr/>
            <p:nvPr/>
          </p:nvSpPr>
          <p:spPr>
            <a:xfrm>
              <a:off x="13461496"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1" name="Freeform 2131"/>
            <p:cNvSpPr/>
            <p:nvPr/>
          </p:nvSpPr>
          <p:spPr>
            <a:xfrm>
              <a:off x="13461496"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2" name="Freeform 2132"/>
            <p:cNvSpPr/>
            <p:nvPr/>
          </p:nvSpPr>
          <p:spPr>
            <a:xfrm>
              <a:off x="13461496"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3" name="Freeform 2133"/>
            <p:cNvSpPr/>
            <p:nvPr/>
          </p:nvSpPr>
          <p:spPr>
            <a:xfrm>
              <a:off x="13461496"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4" name="Freeform 2134"/>
            <p:cNvSpPr/>
            <p:nvPr/>
          </p:nvSpPr>
          <p:spPr>
            <a:xfrm>
              <a:off x="13461496"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5" name="Freeform 2135"/>
            <p:cNvSpPr/>
            <p:nvPr/>
          </p:nvSpPr>
          <p:spPr>
            <a:xfrm>
              <a:off x="13461496"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6" name="Freeform 2136"/>
            <p:cNvSpPr/>
            <p:nvPr/>
          </p:nvSpPr>
          <p:spPr>
            <a:xfrm>
              <a:off x="13461496"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7" name="Freeform 2137"/>
            <p:cNvSpPr/>
            <p:nvPr/>
          </p:nvSpPr>
          <p:spPr>
            <a:xfrm>
              <a:off x="13461496"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8" name="Freeform 2138"/>
            <p:cNvSpPr/>
            <p:nvPr/>
          </p:nvSpPr>
          <p:spPr>
            <a:xfrm>
              <a:off x="13461496"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39" name="Freeform 2139"/>
            <p:cNvSpPr/>
            <p:nvPr/>
          </p:nvSpPr>
          <p:spPr>
            <a:xfrm>
              <a:off x="13461496"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0" name="Freeform 2140"/>
            <p:cNvSpPr/>
            <p:nvPr/>
          </p:nvSpPr>
          <p:spPr>
            <a:xfrm>
              <a:off x="13461496"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1" name="Freeform 2141"/>
            <p:cNvSpPr/>
            <p:nvPr/>
          </p:nvSpPr>
          <p:spPr>
            <a:xfrm>
              <a:off x="13461496"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2" name="Freeform 2142"/>
            <p:cNvSpPr/>
            <p:nvPr/>
          </p:nvSpPr>
          <p:spPr>
            <a:xfrm>
              <a:off x="13461496"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3" name="Freeform 2143"/>
            <p:cNvSpPr/>
            <p:nvPr/>
          </p:nvSpPr>
          <p:spPr>
            <a:xfrm>
              <a:off x="13461496"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4" name="Freeform 2144"/>
            <p:cNvSpPr/>
            <p:nvPr/>
          </p:nvSpPr>
          <p:spPr>
            <a:xfrm>
              <a:off x="13461496"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5" name="Freeform 2145"/>
            <p:cNvSpPr/>
            <p:nvPr/>
          </p:nvSpPr>
          <p:spPr>
            <a:xfrm>
              <a:off x="13461496"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6" name="Freeform 2146"/>
            <p:cNvSpPr/>
            <p:nvPr/>
          </p:nvSpPr>
          <p:spPr>
            <a:xfrm>
              <a:off x="13461496"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7" name="Freeform 2147"/>
            <p:cNvSpPr/>
            <p:nvPr/>
          </p:nvSpPr>
          <p:spPr>
            <a:xfrm>
              <a:off x="13461496"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8" name="Freeform 2148"/>
            <p:cNvSpPr/>
            <p:nvPr/>
          </p:nvSpPr>
          <p:spPr>
            <a:xfrm>
              <a:off x="13461496"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49" name="Freeform 2149"/>
            <p:cNvSpPr/>
            <p:nvPr/>
          </p:nvSpPr>
          <p:spPr>
            <a:xfrm>
              <a:off x="13461496"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0" name="Freeform 2150"/>
            <p:cNvSpPr/>
            <p:nvPr/>
          </p:nvSpPr>
          <p:spPr>
            <a:xfrm>
              <a:off x="13461496"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1" name="Freeform 2151"/>
            <p:cNvSpPr/>
            <p:nvPr/>
          </p:nvSpPr>
          <p:spPr>
            <a:xfrm>
              <a:off x="13461496"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2" name="Freeform 2152"/>
            <p:cNvSpPr/>
            <p:nvPr/>
          </p:nvSpPr>
          <p:spPr>
            <a:xfrm>
              <a:off x="13461496"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3" name="Freeform 2153"/>
            <p:cNvSpPr/>
            <p:nvPr/>
          </p:nvSpPr>
          <p:spPr>
            <a:xfrm>
              <a:off x="13461496"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4" name="Freeform 2154"/>
            <p:cNvSpPr/>
            <p:nvPr/>
          </p:nvSpPr>
          <p:spPr>
            <a:xfrm>
              <a:off x="13461496"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5" name="Freeform 2155"/>
            <p:cNvSpPr/>
            <p:nvPr/>
          </p:nvSpPr>
          <p:spPr>
            <a:xfrm>
              <a:off x="13461496"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6" name="Freeform 2156"/>
            <p:cNvSpPr/>
            <p:nvPr/>
          </p:nvSpPr>
          <p:spPr>
            <a:xfrm>
              <a:off x="13461496"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7" name="Freeform 2157"/>
            <p:cNvSpPr/>
            <p:nvPr/>
          </p:nvSpPr>
          <p:spPr>
            <a:xfrm>
              <a:off x="13461496"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8" name="Freeform 2158"/>
            <p:cNvSpPr/>
            <p:nvPr/>
          </p:nvSpPr>
          <p:spPr>
            <a:xfrm>
              <a:off x="13461496"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59" name="Freeform 2159"/>
            <p:cNvSpPr/>
            <p:nvPr/>
          </p:nvSpPr>
          <p:spPr>
            <a:xfrm>
              <a:off x="13461496"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0" name="Freeform 2160"/>
            <p:cNvSpPr/>
            <p:nvPr/>
          </p:nvSpPr>
          <p:spPr>
            <a:xfrm>
              <a:off x="13461496"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1" name="Freeform 2161"/>
            <p:cNvSpPr/>
            <p:nvPr/>
          </p:nvSpPr>
          <p:spPr>
            <a:xfrm>
              <a:off x="13461496"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2" name="Freeform 2162"/>
            <p:cNvSpPr/>
            <p:nvPr/>
          </p:nvSpPr>
          <p:spPr>
            <a:xfrm>
              <a:off x="13461496"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3" name="Freeform 2163"/>
            <p:cNvSpPr/>
            <p:nvPr/>
          </p:nvSpPr>
          <p:spPr>
            <a:xfrm>
              <a:off x="13461496"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4" name="Freeform 2164"/>
            <p:cNvSpPr/>
            <p:nvPr/>
          </p:nvSpPr>
          <p:spPr>
            <a:xfrm>
              <a:off x="13461496"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5" name="Freeform 2165"/>
            <p:cNvSpPr/>
            <p:nvPr/>
          </p:nvSpPr>
          <p:spPr>
            <a:xfrm>
              <a:off x="13461496"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6" name="Freeform 2166"/>
            <p:cNvSpPr/>
            <p:nvPr/>
          </p:nvSpPr>
          <p:spPr>
            <a:xfrm>
              <a:off x="13740858"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7" name="Freeform 2167"/>
            <p:cNvSpPr/>
            <p:nvPr/>
          </p:nvSpPr>
          <p:spPr>
            <a:xfrm>
              <a:off x="13740858"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8" name="Freeform 2168"/>
            <p:cNvSpPr/>
            <p:nvPr/>
          </p:nvSpPr>
          <p:spPr>
            <a:xfrm>
              <a:off x="13740858"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69" name="Freeform 2169"/>
            <p:cNvSpPr/>
            <p:nvPr/>
          </p:nvSpPr>
          <p:spPr>
            <a:xfrm>
              <a:off x="13740858"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0" name="Freeform 2170"/>
            <p:cNvSpPr/>
            <p:nvPr/>
          </p:nvSpPr>
          <p:spPr>
            <a:xfrm>
              <a:off x="13740858"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1" name="Freeform 2171"/>
            <p:cNvSpPr/>
            <p:nvPr/>
          </p:nvSpPr>
          <p:spPr>
            <a:xfrm>
              <a:off x="13740858"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2" name="Freeform 2172"/>
            <p:cNvSpPr/>
            <p:nvPr/>
          </p:nvSpPr>
          <p:spPr>
            <a:xfrm>
              <a:off x="13740858"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3" name="Freeform 2173"/>
            <p:cNvSpPr/>
            <p:nvPr/>
          </p:nvSpPr>
          <p:spPr>
            <a:xfrm>
              <a:off x="13740858"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4" name="Freeform 2174"/>
            <p:cNvSpPr/>
            <p:nvPr/>
          </p:nvSpPr>
          <p:spPr>
            <a:xfrm>
              <a:off x="13740858"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5" name="Freeform 2175"/>
            <p:cNvSpPr/>
            <p:nvPr/>
          </p:nvSpPr>
          <p:spPr>
            <a:xfrm>
              <a:off x="13740858"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6" name="Freeform 2176"/>
            <p:cNvSpPr/>
            <p:nvPr/>
          </p:nvSpPr>
          <p:spPr>
            <a:xfrm>
              <a:off x="13740858"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7" name="Freeform 2177"/>
            <p:cNvSpPr/>
            <p:nvPr/>
          </p:nvSpPr>
          <p:spPr>
            <a:xfrm>
              <a:off x="13740858"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8" name="Freeform 2178"/>
            <p:cNvSpPr/>
            <p:nvPr/>
          </p:nvSpPr>
          <p:spPr>
            <a:xfrm>
              <a:off x="13740858"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79" name="Freeform 2179"/>
            <p:cNvSpPr/>
            <p:nvPr/>
          </p:nvSpPr>
          <p:spPr>
            <a:xfrm>
              <a:off x="13740858"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0" name="Freeform 2180"/>
            <p:cNvSpPr/>
            <p:nvPr/>
          </p:nvSpPr>
          <p:spPr>
            <a:xfrm>
              <a:off x="13740858"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1" name="Freeform 2181"/>
            <p:cNvSpPr/>
            <p:nvPr/>
          </p:nvSpPr>
          <p:spPr>
            <a:xfrm>
              <a:off x="13740858"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2" name="Freeform 2182"/>
            <p:cNvSpPr/>
            <p:nvPr/>
          </p:nvSpPr>
          <p:spPr>
            <a:xfrm>
              <a:off x="13740858"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3" name="Freeform 2183"/>
            <p:cNvSpPr/>
            <p:nvPr/>
          </p:nvSpPr>
          <p:spPr>
            <a:xfrm>
              <a:off x="13740858"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4" name="Freeform 2184"/>
            <p:cNvSpPr/>
            <p:nvPr/>
          </p:nvSpPr>
          <p:spPr>
            <a:xfrm>
              <a:off x="13740858"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5" name="Freeform 2185"/>
            <p:cNvSpPr/>
            <p:nvPr/>
          </p:nvSpPr>
          <p:spPr>
            <a:xfrm>
              <a:off x="13740858"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6" name="Freeform 2186"/>
            <p:cNvSpPr/>
            <p:nvPr/>
          </p:nvSpPr>
          <p:spPr>
            <a:xfrm>
              <a:off x="13740858"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7" name="Freeform 2187"/>
            <p:cNvSpPr/>
            <p:nvPr/>
          </p:nvSpPr>
          <p:spPr>
            <a:xfrm>
              <a:off x="13740858"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8" name="Freeform 2188"/>
            <p:cNvSpPr/>
            <p:nvPr/>
          </p:nvSpPr>
          <p:spPr>
            <a:xfrm>
              <a:off x="13740858"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89" name="Freeform 2189"/>
            <p:cNvSpPr/>
            <p:nvPr/>
          </p:nvSpPr>
          <p:spPr>
            <a:xfrm>
              <a:off x="13740858"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0" name="Freeform 2190"/>
            <p:cNvSpPr/>
            <p:nvPr/>
          </p:nvSpPr>
          <p:spPr>
            <a:xfrm>
              <a:off x="13740858"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1" name="Freeform 2191"/>
            <p:cNvSpPr/>
            <p:nvPr/>
          </p:nvSpPr>
          <p:spPr>
            <a:xfrm>
              <a:off x="13740858"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2" name="Freeform 2192"/>
            <p:cNvSpPr/>
            <p:nvPr/>
          </p:nvSpPr>
          <p:spPr>
            <a:xfrm>
              <a:off x="13740858"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3" name="Freeform 2193"/>
            <p:cNvSpPr/>
            <p:nvPr/>
          </p:nvSpPr>
          <p:spPr>
            <a:xfrm>
              <a:off x="13740858"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4" name="Freeform 2194"/>
            <p:cNvSpPr/>
            <p:nvPr/>
          </p:nvSpPr>
          <p:spPr>
            <a:xfrm>
              <a:off x="13740858"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5" name="Freeform 2195"/>
            <p:cNvSpPr/>
            <p:nvPr/>
          </p:nvSpPr>
          <p:spPr>
            <a:xfrm>
              <a:off x="13740858"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6" name="Freeform 2196"/>
            <p:cNvSpPr/>
            <p:nvPr/>
          </p:nvSpPr>
          <p:spPr>
            <a:xfrm>
              <a:off x="13740858"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7" name="Freeform 2197"/>
            <p:cNvSpPr/>
            <p:nvPr/>
          </p:nvSpPr>
          <p:spPr>
            <a:xfrm>
              <a:off x="13740858"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8" name="Freeform 2198"/>
            <p:cNvSpPr/>
            <p:nvPr/>
          </p:nvSpPr>
          <p:spPr>
            <a:xfrm>
              <a:off x="13740858"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99" name="Freeform 2199"/>
            <p:cNvSpPr/>
            <p:nvPr/>
          </p:nvSpPr>
          <p:spPr>
            <a:xfrm>
              <a:off x="13740858"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0" name="Freeform 2200"/>
            <p:cNvSpPr/>
            <p:nvPr/>
          </p:nvSpPr>
          <p:spPr>
            <a:xfrm>
              <a:off x="13740858"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1" name="Freeform 2201"/>
            <p:cNvSpPr/>
            <p:nvPr/>
          </p:nvSpPr>
          <p:spPr>
            <a:xfrm>
              <a:off x="13740858"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2" name="Freeform 2202"/>
            <p:cNvSpPr/>
            <p:nvPr/>
          </p:nvSpPr>
          <p:spPr>
            <a:xfrm>
              <a:off x="13740858"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3" name="Freeform 2203"/>
            <p:cNvSpPr/>
            <p:nvPr/>
          </p:nvSpPr>
          <p:spPr>
            <a:xfrm>
              <a:off x="13740858"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4" name="Freeform 2204"/>
            <p:cNvSpPr/>
            <p:nvPr/>
          </p:nvSpPr>
          <p:spPr>
            <a:xfrm>
              <a:off x="13740858"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5" name="Freeform 2205"/>
            <p:cNvSpPr/>
            <p:nvPr/>
          </p:nvSpPr>
          <p:spPr>
            <a:xfrm>
              <a:off x="13740858"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6" name="Freeform 2206"/>
            <p:cNvSpPr/>
            <p:nvPr/>
          </p:nvSpPr>
          <p:spPr>
            <a:xfrm>
              <a:off x="13740858"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7" name="Freeform 2207"/>
            <p:cNvSpPr/>
            <p:nvPr/>
          </p:nvSpPr>
          <p:spPr>
            <a:xfrm>
              <a:off x="13740858"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8" name="Freeform 2208"/>
            <p:cNvSpPr/>
            <p:nvPr/>
          </p:nvSpPr>
          <p:spPr>
            <a:xfrm>
              <a:off x="13740858"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09" name="Freeform 2209"/>
            <p:cNvSpPr/>
            <p:nvPr/>
          </p:nvSpPr>
          <p:spPr>
            <a:xfrm>
              <a:off x="13740858"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0" name="Freeform 2210"/>
            <p:cNvSpPr/>
            <p:nvPr/>
          </p:nvSpPr>
          <p:spPr>
            <a:xfrm>
              <a:off x="13740858"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1" name="Freeform 2211"/>
            <p:cNvSpPr/>
            <p:nvPr/>
          </p:nvSpPr>
          <p:spPr>
            <a:xfrm>
              <a:off x="13740858"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2" name="Freeform 2212"/>
            <p:cNvSpPr/>
            <p:nvPr/>
          </p:nvSpPr>
          <p:spPr>
            <a:xfrm>
              <a:off x="13740858"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3" name="Freeform 2213"/>
            <p:cNvSpPr/>
            <p:nvPr/>
          </p:nvSpPr>
          <p:spPr>
            <a:xfrm>
              <a:off x="13740858"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4" name="Freeform 2214"/>
            <p:cNvSpPr/>
            <p:nvPr/>
          </p:nvSpPr>
          <p:spPr>
            <a:xfrm>
              <a:off x="13740858"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5" name="Freeform 2215"/>
            <p:cNvSpPr/>
            <p:nvPr/>
          </p:nvSpPr>
          <p:spPr>
            <a:xfrm>
              <a:off x="13740858"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6" name="Freeform 2216"/>
            <p:cNvSpPr/>
            <p:nvPr/>
          </p:nvSpPr>
          <p:spPr>
            <a:xfrm>
              <a:off x="14032271"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7" name="Freeform 2217"/>
            <p:cNvSpPr/>
            <p:nvPr/>
          </p:nvSpPr>
          <p:spPr>
            <a:xfrm>
              <a:off x="14032271"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8" name="Freeform 2218"/>
            <p:cNvSpPr/>
            <p:nvPr/>
          </p:nvSpPr>
          <p:spPr>
            <a:xfrm>
              <a:off x="14032271"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19" name="Freeform 2219"/>
            <p:cNvSpPr/>
            <p:nvPr/>
          </p:nvSpPr>
          <p:spPr>
            <a:xfrm>
              <a:off x="14032271"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0" name="Freeform 2220"/>
            <p:cNvSpPr/>
            <p:nvPr/>
          </p:nvSpPr>
          <p:spPr>
            <a:xfrm>
              <a:off x="14032271"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1" name="Freeform 2221"/>
            <p:cNvSpPr/>
            <p:nvPr/>
          </p:nvSpPr>
          <p:spPr>
            <a:xfrm>
              <a:off x="14032271"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2" name="Freeform 2222"/>
            <p:cNvSpPr/>
            <p:nvPr/>
          </p:nvSpPr>
          <p:spPr>
            <a:xfrm>
              <a:off x="14032271"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3" name="Freeform 2223"/>
            <p:cNvSpPr/>
            <p:nvPr/>
          </p:nvSpPr>
          <p:spPr>
            <a:xfrm>
              <a:off x="14032271"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4" name="Freeform 2224"/>
            <p:cNvSpPr/>
            <p:nvPr/>
          </p:nvSpPr>
          <p:spPr>
            <a:xfrm>
              <a:off x="14032271"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5" name="Freeform 2225"/>
            <p:cNvSpPr/>
            <p:nvPr/>
          </p:nvSpPr>
          <p:spPr>
            <a:xfrm>
              <a:off x="14032271"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6" name="Freeform 2226"/>
            <p:cNvSpPr/>
            <p:nvPr/>
          </p:nvSpPr>
          <p:spPr>
            <a:xfrm>
              <a:off x="14032271"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7" name="Freeform 2227"/>
            <p:cNvSpPr/>
            <p:nvPr/>
          </p:nvSpPr>
          <p:spPr>
            <a:xfrm>
              <a:off x="14032271"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8" name="Freeform 2228"/>
            <p:cNvSpPr/>
            <p:nvPr/>
          </p:nvSpPr>
          <p:spPr>
            <a:xfrm>
              <a:off x="14032271"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29" name="Freeform 2229"/>
            <p:cNvSpPr/>
            <p:nvPr/>
          </p:nvSpPr>
          <p:spPr>
            <a:xfrm>
              <a:off x="14032271"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0" name="Freeform 2230"/>
            <p:cNvSpPr/>
            <p:nvPr/>
          </p:nvSpPr>
          <p:spPr>
            <a:xfrm>
              <a:off x="14032271"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1" name="Freeform 2231"/>
            <p:cNvSpPr/>
            <p:nvPr/>
          </p:nvSpPr>
          <p:spPr>
            <a:xfrm>
              <a:off x="14032271"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2" name="Freeform 2232"/>
            <p:cNvSpPr/>
            <p:nvPr/>
          </p:nvSpPr>
          <p:spPr>
            <a:xfrm>
              <a:off x="14032271"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3" name="Freeform 2233"/>
            <p:cNvSpPr/>
            <p:nvPr/>
          </p:nvSpPr>
          <p:spPr>
            <a:xfrm>
              <a:off x="14032271"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4" name="Freeform 2234"/>
            <p:cNvSpPr/>
            <p:nvPr/>
          </p:nvSpPr>
          <p:spPr>
            <a:xfrm>
              <a:off x="14032271"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5" name="Freeform 2235"/>
            <p:cNvSpPr/>
            <p:nvPr/>
          </p:nvSpPr>
          <p:spPr>
            <a:xfrm>
              <a:off x="14032271"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6" name="Freeform 2236"/>
            <p:cNvSpPr/>
            <p:nvPr/>
          </p:nvSpPr>
          <p:spPr>
            <a:xfrm>
              <a:off x="14032271"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7" name="Freeform 2237"/>
            <p:cNvSpPr/>
            <p:nvPr/>
          </p:nvSpPr>
          <p:spPr>
            <a:xfrm>
              <a:off x="14032271"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8" name="Freeform 2238"/>
            <p:cNvSpPr/>
            <p:nvPr/>
          </p:nvSpPr>
          <p:spPr>
            <a:xfrm>
              <a:off x="14032271"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39" name="Freeform 2239"/>
            <p:cNvSpPr/>
            <p:nvPr/>
          </p:nvSpPr>
          <p:spPr>
            <a:xfrm>
              <a:off x="14032271"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0" name="Freeform 2240"/>
            <p:cNvSpPr/>
            <p:nvPr/>
          </p:nvSpPr>
          <p:spPr>
            <a:xfrm>
              <a:off x="14032271"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1" name="Freeform 2241"/>
            <p:cNvSpPr/>
            <p:nvPr/>
          </p:nvSpPr>
          <p:spPr>
            <a:xfrm>
              <a:off x="14032271"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2" name="Freeform 2242"/>
            <p:cNvSpPr/>
            <p:nvPr/>
          </p:nvSpPr>
          <p:spPr>
            <a:xfrm>
              <a:off x="14032271"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3" name="Freeform 2243"/>
            <p:cNvSpPr/>
            <p:nvPr/>
          </p:nvSpPr>
          <p:spPr>
            <a:xfrm>
              <a:off x="14032271"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4" name="Freeform 2244"/>
            <p:cNvSpPr/>
            <p:nvPr/>
          </p:nvSpPr>
          <p:spPr>
            <a:xfrm>
              <a:off x="14032271"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5" name="Freeform 2245"/>
            <p:cNvSpPr/>
            <p:nvPr/>
          </p:nvSpPr>
          <p:spPr>
            <a:xfrm>
              <a:off x="14032271"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6" name="Freeform 2246"/>
            <p:cNvSpPr/>
            <p:nvPr/>
          </p:nvSpPr>
          <p:spPr>
            <a:xfrm>
              <a:off x="14032271"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7" name="Freeform 2247"/>
            <p:cNvSpPr/>
            <p:nvPr/>
          </p:nvSpPr>
          <p:spPr>
            <a:xfrm>
              <a:off x="14032271"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8" name="Freeform 2248"/>
            <p:cNvSpPr/>
            <p:nvPr/>
          </p:nvSpPr>
          <p:spPr>
            <a:xfrm>
              <a:off x="14032271"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49" name="Freeform 2249"/>
            <p:cNvSpPr/>
            <p:nvPr/>
          </p:nvSpPr>
          <p:spPr>
            <a:xfrm>
              <a:off x="14032271"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0" name="Freeform 2250"/>
            <p:cNvSpPr/>
            <p:nvPr/>
          </p:nvSpPr>
          <p:spPr>
            <a:xfrm>
              <a:off x="14032271"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1" name="Freeform 2251"/>
            <p:cNvSpPr/>
            <p:nvPr/>
          </p:nvSpPr>
          <p:spPr>
            <a:xfrm>
              <a:off x="14032271"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2" name="Freeform 2252"/>
            <p:cNvSpPr/>
            <p:nvPr/>
          </p:nvSpPr>
          <p:spPr>
            <a:xfrm>
              <a:off x="14032271"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3" name="Freeform 2253"/>
            <p:cNvSpPr/>
            <p:nvPr/>
          </p:nvSpPr>
          <p:spPr>
            <a:xfrm>
              <a:off x="14032271"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4" name="Freeform 2254"/>
            <p:cNvSpPr/>
            <p:nvPr/>
          </p:nvSpPr>
          <p:spPr>
            <a:xfrm>
              <a:off x="14032271"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5" name="Freeform 2255"/>
            <p:cNvSpPr/>
            <p:nvPr/>
          </p:nvSpPr>
          <p:spPr>
            <a:xfrm>
              <a:off x="14032271"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6" name="Freeform 2256"/>
            <p:cNvSpPr/>
            <p:nvPr/>
          </p:nvSpPr>
          <p:spPr>
            <a:xfrm>
              <a:off x="14032271"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7" name="Freeform 2257"/>
            <p:cNvSpPr/>
            <p:nvPr/>
          </p:nvSpPr>
          <p:spPr>
            <a:xfrm>
              <a:off x="14032271"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8" name="Freeform 2258"/>
            <p:cNvSpPr/>
            <p:nvPr/>
          </p:nvSpPr>
          <p:spPr>
            <a:xfrm>
              <a:off x="14032271"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59" name="Freeform 2259"/>
            <p:cNvSpPr/>
            <p:nvPr/>
          </p:nvSpPr>
          <p:spPr>
            <a:xfrm>
              <a:off x="14032271"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0" name="Freeform 2260"/>
            <p:cNvSpPr/>
            <p:nvPr/>
          </p:nvSpPr>
          <p:spPr>
            <a:xfrm>
              <a:off x="14032271"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1" name="Freeform 2261"/>
            <p:cNvSpPr/>
            <p:nvPr/>
          </p:nvSpPr>
          <p:spPr>
            <a:xfrm>
              <a:off x="14032271"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2" name="Freeform 2262"/>
            <p:cNvSpPr/>
            <p:nvPr/>
          </p:nvSpPr>
          <p:spPr>
            <a:xfrm>
              <a:off x="14032271"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3" name="Freeform 2263"/>
            <p:cNvSpPr/>
            <p:nvPr/>
          </p:nvSpPr>
          <p:spPr>
            <a:xfrm>
              <a:off x="14032271"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4" name="Freeform 2264"/>
            <p:cNvSpPr/>
            <p:nvPr/>
          </p:nvSpPr>
          <p:spPr>
            <a:xfrm>
              <a:off x="14032271"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5" name="Freeform 2265"/>
            <p:cNvSpPr/>
            <p:nvPr/>
          </p:nvSpPr>
          <p:spPr>
            <a:xfrm>
              <a:off x="14032271"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6" name="Freeform 2266"/>
            <p:cNvSpPr/>
            <p:nvPr/>
          </p:nvSpPr>
          <p:spPr>
            <a:xfrm>
              <a:off x="14313249"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7" name="Freeform 2267"/>
            <p:cNvSpPr/>
            <p:nvPr/>
          </p:nvSpPr>
          <p:spPr>
            <a:xfrm>
              <a:off x="14313249"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8" name="Freeform 2268"/>
            <p:cNvSpPr/>
            <p:nvPr/>
          </p:nvSpPr>
          <p:spPr>
            <a:xfrm>
              <a:off x="14313249"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69" name="Freeform 2269"/>
            <p:cNvSpPr/>
            <p:nvPr/>
          </p:nvSpPr>
          <p:spPr>
            <a:xfrm>
              <a:off x="14313249"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0" name="Freeform 2270"/>
            <p:cNvSpPr/>
            <p:nvPr/>
          </p:nvSpPr>
          <p:spPr>
            <a:xfrm>
              <a:off x="14313249"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1" name="Freeform 2271"/>
            <p:cNvSpPr/>
            <p:nvPr/>
          </p:nvSpPr>
          <p:spPr>
            <a:xfrm>
              <a:off x="14313249"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2" name="Freeform 2272"/>
            <p:cNvSpPr/>
            <p:nvPr/>
          </p:nvSpPr>
          <p:spPr>
            <a:xfrm>
              <a:off x="14313249"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3" name="Freeform 2273"/>
            <p:cNvSpPr/>
            <p:nvPr/>
          </p:nvSpPr>
          <p:spPr>
            <a:xfrm>
              <a:off x="14313249"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4" name="Freeform 2274"/>
            <p:cNvSpPr/>
            <p:nvPr/>
          </p:nvSpPr>
          <p:spPr>
            <a:xfrm>
              <a:off x="14313249"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5" name="Freeform 2275"/>
            <p:cNvSpPr/>
            <p:nvPr/>
          </p:nvSpPr>
          <p:spPr>
            <a:xfrm>
              <a:off x="14313249"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6" name="Freeform 2276"/>
            <p:cNvSpPr/>
            <p:nvPr/>
          </p:nvSpPr>
          <p:spPr>
            <a:xfrm>
              <a:off x="14313249"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7" name="Freeform 2277"/>
            <p:cNvSpPr/>
            <p:nvPr/>
          </p:nvSpPr>
          <p:spPr>
            <a:xfrm>
              <a:off x="14313249"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8" name="Freeform 2278"/>
            <p:cNvSpPr/>
            <p:nvPr/>
          </p:nvSpPr>
          <p:spPr>
            <a:xfrm>
              <a:off x="14313249"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79" name="Freeform 2279"/>
            <p:cNvSpPr/>
            <p:nvPr/>
          </p:nvSpPr>
          <p:spPr>
            <a:xfrm>
              <a:off x="14313249"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0" name="Freeform 2280"/>
            <p:cNvSpPr/>
            <p:nvPr/>
          </p:nvSpPr>
          <p:spPr>
            <a:xfrm>
              <a:off x="14313249"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1" name="Freeform 2281"/>
            <p:cNvSpPr/>
            <p:nvPr/>
          </p:nvSpPr>
          <p:spPr>
            <a:xfrm>
              <a:off x="14313249"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2" name="Freeform 2282"/>
            <p:cNvSpPr/>
            <p:nvPr/>
          </p:nvSpPr>
          <p:spPr>
            <a:xfrm>
              <a:off x="14313249"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3" name="Freeform 2283"/>
            <p:cNvSpPr/>
            <p:nvPr/>
          </p:nvSpPr>
          <p:spPr>
            <a:xfrm>
              <a:off x="14313249"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4" name="Freeform 2284"/>
            <p:cNvSpPr/>
            <p:nvPr/>
          </p:nvSpPr>
          <p:spPr>
            <a:xfrm>
              <a:off x="14313249"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5" name="Freeform 2285"/>
            <p:cNvSpPr/>
            <p:nvPr/>
          </p:nvSpPr>
          <p:spPr>
            <a:xfrm>
              <a:off x="14313249"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6" name="Freeform 2286"/>
            <p:cNvSpPr/>
            <p:nvPr/>
          </p:nvSpPr>
          <p:spPr>
            <a:xfrm>
              <a:off x="14313249"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7" name="Freeform 2287"/>
            <p:cNvSpPr/>
            <p:nvPr/>
          </p:nvSpPr>
          <p:spPr>
            <a:xfrm>
              <a:off x="14313249"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8" name="Freeform 2288"/>
            <p:cNvSpPr/>
            <p:nvPr/>
          </p:nvSpPr>
          <p:spPr>
            <a:xfrm>
              <a:off x="14313249"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89" name="Freeform 2289"/>
            <p:cNvSpPr/>
            <p:nvPr/>
          </p:nvSpPr>
          <p:spPr>
            <a:xfrm>
              <a:off x="14313249"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0" name="Freeform 2290"/>
            <p:cNvSpPr/>
            <p:nvPr/>
          </p:nvSpPr>
          <p:spPr>
            <a:xfrm>
              <a:off x="14313249"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1" name="Freeform 2291"/>
            <p:cNvSpPr/>
            <p:nvPr/>
          </p:nvSpPr>
          <p:spPr>
            <a:xfrm>
              <a:off x="14313249"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2" name="Freeform 2292"/>
            <p:cNvSpPr/>
            <p:nvPr/>
          </p:nvSpPr>
          <p:spPr>
            <a:xfrm>
              <a:off x="14313249"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3" name="Freeform 2293"/>
            <p:cNvSpPr/>
            <p:nvPr/>
          </p:nvSpPr>
          <p:spPr>
            <a:xfrm>
              <a:off x="14313249"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4" name="Freeform 2294"/>
            <p:cNvSpPr/>
            <p:nvPr/>
          </p:nvSpPr>
          <p:spPr>
            <a:xfrm>
              <a:off x="14313249"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5" name="Freeform 2295"/>
            <p:cNvSpPr/>
            <p:nvPr/>
          </p:nvSpPr>
          <p:spPr>
            <a:xfrm>
              <a:off x="14313249"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6" name="Freeform 2296"/>
            <p:cNvSpPr/>
            <p:nvPr/>
          </p:nvSpPr>
          <p:spPr>
            <a:xfrm>
              <a:off x="14313249"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7" name="Freeform 2297"/>
            <p:cNvSpPr/>
            <p:nvPr/>
          </p:nvSpPr>
          <p:spPr>
            <a:xfrm>
              <a:off x="14313249"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8" name="Freeform 2298"/>
            <p:cNvSpPr/>
            <p:nvPr/>
          </p:nvSpPr>
          <p:spPr>
            <a:xfrm>
              <a:off x="14313249"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99" name="Freeform 2299"/>
            <p:cNvSpPr/>
            <p:nvPr/>
          </p:nvSpPr>
          <p:spPr>
            <a:xfrm>
              <a:off x="14313249"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0" name="Freeform 2300"/>
            <p:cNvSpPr/>
            <p:nvPr/>
          </p:nvSpPr>
          <p:spPr>
            <a:xfrm>
              <a:off x="14313249"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1" name="Freeform 2301"/>
            <p:cNvSpPr/>
            <p:nvPr/>
          </p:nvSpPr>
          <p:spPr>
            <a:xfrm>
              <a:off x="14313249"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2" name="Freeform 2302"/>
            <p:cNvSpPr/>
            <p:nvPr/>
          </p:nvSpPr>
          <p:spPr>
            <a:xfrm>
              <a:off x="14313249"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3" name="Freeform 2303"/>
            <p:cNvSpPr/>
            <p:nvPr/>
          </p:nvSpPr>
          <p:spPr>
            <a:xfrm>
              <a:off x="14313249"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4" name="Freeform 2304"/>
            <p:cNvSpPr/>
            <p:nvPr/>
          </p:nvSpPr>
          <p:spPr>
            <a:xfrm>
              <a:off x="14313249"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5" name="Freeform 2305"/>
            <p:cNvSpPr/>
            <p:nvPr/>
          </p:nvSpPr>
          <p:spPr>
            <a:xfrm>
              <a:off x="14313249"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6" name="Freeform 2306"/>
            <p:cNvSpPr/>
            <p:nvPr/>
          </p:nvSpPr>
          <p:spPr>
            <a:xfrm>
              <a:off x="14313249"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7" name="Freeform 2307"/>
            <p:cNvSpPr/>
            <p:nvPr/>
          </p:nvSpPr>
          <p:spPr>
            <a:xfrm>
              <a:off x="14313249"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8" name="Freeform 2308"/>
            <p:cNvSpPr/>
            <p:nvPr/>
          </p:nvSpPr>
          <p:spPr>
            <a:xfrm>
              <a:off x="14313249"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09" name="Freeform 2309"/>
            <p:cNvSpPr/>
            <p:nvPr/>
          </p:nvSpPr>
          <p:spPr>
            <a:xfrm>
              <a:off x="14313249"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0" name="Freeform 2310"/>
            <p:cNvSpPr/>
            <p:nvPr/>
          </p:nvSpPr>
          <p:spPr>
            <a:xfrm>
              <a:off x="14313249"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1" name="Freeform 2311"/>
            <p:cNvSpPr/>
            <p:nvPr/>
          </p:nvSpPr>
          <p:spPr>
            <a:xfrm>
              <a:off x="14313249"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2" name="Freeform 2312"/>
            <p:cNvSpPr/>
            <p:nvPr/>
          </p:nvSpPr>
          <p:spPr>
            <a:xfrm>
              <a:off x="14313249"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3" name="Freeform 2313"/>
            <p:cNvSpPr/>
            <p:nvPr/>
          </p:nvSpPr>
          <p:spPr>
            <a:xfrm>
              <a:off x="14313249"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4" name="Freeform 2314"/>
            <p:cNvSpPr/>
            <p:nvPr/>
          </p:nvSpPr>
          <p:spPr>
            <a:xfrm>
              <a:off x="14313249"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5" name="Freeform 2315"/>
            <p:cNvSpPr/>
            <p:nvPr/>
          </p:nvSpPr>
          <p:spPr>
            <a:xfrm>
              <a:off x="14313249"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6" name="Freeform 2316"/>
            <p:cNvSpPr/>
            <p:nvPr/>
          </p:nvSpPr>
          <p:spPr>
            <a:xfrm>
              <a:off x="14592611" y="477596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7" name="Freeform 2317"/>
            <p:cNvSpPr/>
            <p:nvPr/>
          </p:nvSpPr>
          <p:spPr>
            <a:xfrm>
              <a:off x="14592611" y="4849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8" name="Freeform 2318"/>
            <p:cNvSpPr/>
            <p:nvPr/>
          </p:nvSpPr>
          <p:spPr>
            <a:xfrm>
              <a:off x="14592611" y="492579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19" name="Freeform 2319"/>
            <p:cNvSpPr/>
            <p:nvPr/>
          </p:nvSpPr>
          <p:spPr>
            <a:xfrm>
              <a:off x="14592611" y="500018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0" name="Freeform 2320"/>
            <p:cNvSpPr/>
            <p:nvPr/>
          </p:nvSpPr>
          <p:spPr>
            <a:xfrm>
              <a:off x="14592611" y="50745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1" name="Freeform 2321"/>
            <p:cNvSpPr/>
            <p:nvPr/>
          </p:nvSpPr>
          <p:spPr>
            <a:xfrm>
              <a:off x="14592611" y="51489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2" name="Freeform 2322"/>
            <p:cNvSpPr/>
            <p:nvPr/>
          </p:nvSpPr>
          <p:spPr>
            <a:xfrm>
              <a:off x="14592611" y="522285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3" name="Freeform 2323"/>
            <p:cNvSpPr/>
            <p:nvPr/>
          </p:nvSpPr>
          <p:spPr>
            <a:xfrm>
              <a:off x="14592611" y="52987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4" name="Freeform 2324"/>
            <p:cNvSpPr/>
            <p:nvPr/>
          </p:nvSpPr>
          <p:spPr>
            <a:xfrm>
              <a:off x="14592611" y="537318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5" name="Freeform 2325"/>
            <p:cNvSpPr/>
            <p:nvPr/>
          </p:nvSpPr>
          <p:spPr>
            <a:xfrm>
              <a:off x="14592611" y="544757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6" name="Freeform 2326"/>
            <p:cNvSpPr/>
            <p:nvPr/>
          </p:nvSpPr>
          <p:spPr>
            <a:xfrm>
              <a:off x="14592611" y="552195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7" name="Freeform 2327"/>
            <p:cNvSpPr/>
            <p:nvPr/>
          </p:nvSpPr>
          <p:spPr>
            <a:xfrm>
              <a:off x="14592611" y="559585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8" name="Freeform 2328"/>
            <p:cNvSpPr/>
            <p:nvPr/>
          </p:nvSpPr>
          <p:spPr>
            <a:xfrm>
              <a:off x="14592611" y="56717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29" name="Freeform 2329"/>
            <p:cNvSpPr/>
            <p:nvPr/>
          </p:nvSpPr>
          <p:spPr>
            <a:xfrm>
              <a:off x="14592611" y="57461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0" name="Freeform 2330"/>
            <p:cNvSpPr/>
            <p:nvPr/>
          </p:nvSpPr>
          <p:spPr>
            <a:xfrm>
              <a:off x="14592611" y="58205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1" name="Freeform 2331"/>
            <p:cNvSpPr/>
            <p:nvPr/>
          </p:nvSpPr>
          <p:spPr>
            <a:xfrm>
              <a:off x="14592611" y="589495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2" name="Freeform 2332"/>
            <p:cNvSpPr/>
            <p:nvPr/>
          </p:nvSpPr>
          <p:spPr>
            <a:xfrm>
              <a:off x="14592611" y="596885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3" name="Freeform 2333"/>
            <p:cNvSpPr/>
            <p:nvPr/>
          </p:nvSpPr>
          <p:spPr>
            <a:xfrm>
              <a:off x="14592611" y="60447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4" name="Freeform 2334"/>
            <p:cNvSpPr/>
            <p:nvPr/>
          </p:nvSpPr>
          <p:spPr>
            <a:xfrm>
              <a:off x="14592611" y="611918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5" name="Freeform 2335"/>
            <p:cNvSpPr/>
            <p:nvPr/>
          </p:nvSpPr>
          <p:spPr>
            <a:xfrm>
              <a:off x="14592611" y="619356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6" name="Freeform 2336"/>
            <p:cNvSpPr/>
            <p:nvPr/>
          </p:nvSpPr>
          <p:spPr>
            <a:xfrm>
              <a:off x="14592611" y="62643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7" name="Freeform 2337"/>
            <p:cNvSpPr/>
            <p:nvPr/>
          </p:nvSpPr>
          <p:spPr>
            <a:xfrm>
              <a:off x="14592611" y="63409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8" name="Freeform 2338"/>
            <p:cNvSpPr/>
            <p:nvPr/>
          </p:nvSpPr>
          <p:spPr>
            <a:xfrm>
              <a:off x="14592611" y="641483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39" name="Freeform 2339"/>
            <p:cNvSpPr/>
            <p:nvPr/>
          </p:nvSpPr>
          <p:spPr>
            <a:xfrm>
              <a:off x="14592611" y="649077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0" name="Freeform 2340"/>
            <p:cNvSpPr/>
            <p:nvPr/>
          </p:nvSpPr>
          <p:spPr>
            <a:xfrm>
              <a:off x="14592611" y="656515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1" name="Freeform 2341"/>
            <p:cNvSpPr/>
            <p:nvPr/>
          </p:nvSpPr>
          <p:spPr>
            <a:xfrm>
              <a:off x="14592611" y="66439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2" name="Freeform 2342"/>
            <p:cNvSpPr/>
            <p:nvPr/>
          </p:nvSpPr>
          <p:spPr>
            <a:xfrm>
              <a:off x="14592611" y="67178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3" name="Freeform 2343"/>
            <p:cNvSpPr/>
            <p:nvPr/>
          </p:nvSpPr>
          <p:spPr>
            <a:xfrm>
              <a:off x="14592611" y="679381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4" name="Freeform 2344"/>
            <p:cNvSpPr/>
            <p:nvPr/>
          </p:nvSpPr>
          <p:spPr>
            <a:xfrm>
              <a:off x="14592611" y="686819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5" name="Freeform 2345"/>
            <p:cNvSpPr/>
            <p:nvPr/>
          </p:nvSpPr>
          <p:spPr>
            <a:xfrm>
              <a:off x="14592611" y="69425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6" name="Freeform 2346"/>
            <p:cNvSpPr/>
            <p:nvPr/>
          </p:nvSpPr>
          <p:spPr>
            <a:xfrm>
              <a:off x="14592611" y="70169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7" name="Freeform 2347"/>
            <p:cNvSpPr/>
            <p:nvPr/>
          </p:nvSpPr>
          <p:spPr>
            <a:xfrm>
              <a:off x="14592611" y="709086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8" name="Freeform 2348"/>
            <p:cNvSpPr/>
            <p:nvPr/>
          </p:nvSpPr>
          <p:spPr>
            <a:xfrm>
              <a:off x="14592611" y="71668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49" name="Freeform 2349"/>
            <p:cNvSpPr/>
            <p:nvPr/>
          </p:nvSpPr>
          <p:spPr>
            <a:xfrm>
              <a:off x="14592611" y="724119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0" name="Freeform 2350"/>
            <p:cNvSpPr/>
            <p:nvPr/>
          </p:nvSpPr>
          <p:spPr>
            <a:xfrm>
              <a:off x="14592611" y="731558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1" name="Freeform 2351"/>
            <p:cNvSpPr/>
            <p:nvPr/>
          </p:nvSpPr>
          <p:spPr>
            <a:xfrm>
              <a:off x="14592611" y="738997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2" name="Freeform 2352"/>
            <p:cNvSpPr/>
            <p:nvPr/>
          </p:nvSpPr>
          <p:spPr>
            <a:xfrm>
              <a:off x="14592611" y="74638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3" name="Freeform 2353"/>
            <p:cNvSpPr/>
            <p:nvPr/>
          </p:nvSpPr>
          <p:spPr>
            <a:xfrm>
              <a:off x="14592611" y="753980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4" name="Freeform 2354"/>
            <p:cNvSpPr/>
            <p:nvPr/>
          </p:nvSpPr>
          <p:spPr>
            <a:xfrm>
              <a:off x="14592611" y="761419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5" name="Freeform 2355"/>
            <p:cNvSpPr/>
            <p:nvPr/>
          </p:nvSpPr>
          <p:spPr>
            <a:xfrm>
              <a:off x="14592611" y="76885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6" name="Freeform 2356"/>
            <p:cNvSpPr/>
            <p:nvPr/>
          </p:nvSpPr>
          <p:spPr>
            <a:xfrm>
              <a:off x="14592611" y="776296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7" name="Freeform 2357"/>
            <p:cNvSpPr/>
            <p:nvPr/>
          </p:nvSpPr>
          <p:spPr>
            <a:xfrm>
              <a:off x="14592611" y="783686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8" name="Freeform 2358"/>
            <p:cNvSpPr/>
            <p:nvPr/>
          </p:nvSpPr>
          <p:spPr>
            <a:xfrm>
              <a:off x="14592611" y="791280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59" name="Freeform 2359"/>
            <p:cNvSpPr/>
            <p:nvPr/>
          </p:nvSpPr>
          <p:spPr>
            <a:xfrm>
              <a:off x="14592611" y="798719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0" name="Freeform 2360"/>
            <p:cNvSpPr/>
            <p:nvPr/>
          </p:nvSpPr>
          <p:spPr>
            <a:xfrm>
              <a:off x="14592611" y="806158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1" name="Freeform 2361"/>
            <p:cNvSpPr/>
            <p:nvPr/>
          </p:nvSpPr>
          <p:spPr>
            <a:xfrm>
              <a:off x="14592611" y="813238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2" name="Freeform 2362"/>
            <p:cNvSpPr/>
            <p:nvPr/>
          </p:nvSpPr>
          <p:spPr>
            <a:xfrm>
              <a:off x="14592611" y="82089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3" name="Freeform 2363"/>
            <p:cNvSpPr/>
            <p:nvPr/>
          </p:nvSpPr>
          <p:spPr>
            <a:xfrm>
              <a:off x="14592611" y="82828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4" name="Freeform 2364"/>
            <p:cNvSpPr/>
            <p:nvPr/>
          </p:nvSpPr>
          <p:spPr>
            <a:xfrm>
              <a:off x="14592611" y="835878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5" name="Freeform 2365"/>
            <p:cNvSpPr/>
            <p:nvPr/>
          </p:nvSpPr>
          <p:spPr>
            <a:xfrm>
              <a:off x="14592611" y="84331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6" name="Freeform 2366"/>
            <p:cNvSpPr/>
            <p:nvPr/>
          </p:nvSpPr>
          <p:spPr>
            <a:xfrm>
              <a:off x="14866790" y="476302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7" name="Freeform 2367"/>
            <p:cNvSpPr/>
            <p:nvPr/>
          </p:nvSpPr>
          <p:spPr>
            <a:xfrm>
              <a:off x="14866790" y="48369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8" name="Freeform 2368"/>
            <p:cNvSpPr/>
            <p:nvPr/>
          </p:nvSpPr>
          <p:spPr>
            <a:xfrm>
              <a:off x="14866790" y="491286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69" name="Freeform 2369"/>
            <p:cNvSpPr/>
            <p:nvPr/>
          </p:nvSpPr>
          <p:spPr>
            <a:xfrm>
              <a:off x="14866790" y="498724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0" name="Freeform 2370"/>
            <p:cNvSpPr/>
            <p:nvPr/>
          </p:nvSpPr>
          <p:spPr>
            <a:xfrm>
              <a:off x="14866790" y="50616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1" name="Freeform 2371"/>
            <p:cNvSpPr/>
            <p:nvPr/>
          </p:nvSpPr>
          <p:spPr>
            <a:xfrm>
              <a:off x="14866790" y="51360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2" name="Freeform 2372"/>
            <p:cNvSpPr/>
            <p:nvPr/>
          </p:nvSpPr>
          <p:spPr>
            <a:xfrm>
              <a:off x="14866790" y="52099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3" name="Freeform 2373"/>
            <p:cNvSpPr/>
            <p:nvPr/>
          </p:nvSpPr>
          <p:spPr>
            <a:xfrm>
              <a:off x="14866790" y="528586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4" name="Freeform 2374"/>
            <p:cNvSpPr/>
            <p:nvPr/>
          </p:nvSpPr>
          <p:spPr>
            <a:xfrm>
              <a:off x="14866790" y="536024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5" name="Freeform 2375"/>
            <p:cNvSpPr/>
            <p:nvPr/>
          </p:nvSpPr>
          <p:spPr>
            <a:xfrm>
              <a:off x="14866790" y="543463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6" name="Freeform 2376"/>
            <p:cNvSpPr/>
            <p:nvPr/>
          </p:nvSpPr>
          <p:spPr>
            <a:xfrm>
              <a:off x="14866790" y="55090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7" name="Freeform 2377"/>
            <p:cNvSpPr/>
            <p:nvPr/>
          </p:nvSpPr>
          <p:spPr>
            <a:xfrm>
              <a:off x="14866790" y="558291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8" name="Freeform 2378"/>
            <p:cNvSpPr/>
            <p:nvPr/>
          </p:nvSpPr>
          <p:spPr>
            <a:xfrm>
              <a:off x="14866790" y="5658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79" name="Freeform 2379"/>
            <p:cNvSpPr/>
            <p:nvPr/>
          </p:nvSpPr>
          <p:spPr>
            <a:xfrm>
              <a:off x="14866790" y="573324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0" name="Freeform 2380"/>
            <p:cNvSpPr/>
            <p:nvPr/>
          </p:nvSpPr>
          <p:spPr>
            <a:xfrm>
              <a:off x="14866790" y="58076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1" name="Freeform 2381"/>
            <p:cNvSpPr/>
            <p:nvPr/>
          </p:nvSpPr>
          <p:spPr>
            <a:xfrm>
              <a:off x="14866790" y="588201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2" name="Freeform 2382"/>
            <p:cNvSpPr/>
            <p:nvPr/>
          </p:nvSpPr>
          <p:spPr>
            <a:xfrm>
              <a:off x="14866790" y="595591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3" name="Freeform 2383"/>
            <p:cNvSpPr/>
            <p:nvPr/>
          </p:nvSpPr>
          <p:spPr>
            <a:xfrm>
              <a:off x="14866790" y="60318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4" name="Freeform 2384"/>
            <p:cNvSpPr/>
            <p:nvPr/>
          </p:nvSpPr>
          <p:spPr>
            <a:xfrm>
              <a:off x="14866790" y="61062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5" name="Freeform 2385"/>
            <p:cNvSpPr/>
            <p:nvPr/>
          </p:nvSpPr>
          <p:spPr>
            <a:xfrm>
              <a:off x="14866790" y="61806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6" name="Freeform 2386"/>
            <p:cNvSpPr/>
            <p:nvPr/>
          </p:nvSpPr>
          <p:spPr>
            <a:xfrm>
              <a:off x="14866790" y="62514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7" name="Freeform 2387"/>
            <p:cNvSpPr/>
            <p:nvPr/>
          </p:nvSpPr>
          <p:spPr>
            <a:xfrm>
              <a:off x="14866790" y="63279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8" name="Freeform 2388"/>
            <p:cNvSpPr/>
            <p:nvPr/>
          </p:nvSpPr>
          <p:spPr>
            <a:xfrm>
              <a:off x="14866790" y="640189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89" name="Freeform 2389"/>
            <p:cNvSpPr/>
            <p:nvPr/>
          </p:nvSpPr>
          <p:spPr>
            <a:xfrm>
              <a:off x="14866790" y="64778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0" name="Freeform 2390"/>
            <p:cNvSpPr/>
            <p:nvPr/>
          </p:nvSpPr>
          <p:spPr>
            <a:xfrm>
              <a:off x="14866790" y="65522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1" name="Freeform 2391"/>
            <p:cNvSpPr/>
            <p:nvPr/>
          </p:nvSpPr>
          <p:spPr>
            <a:xfrm>
              <a:off x="14866790" y="66310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2" name="Freeform 2392"/>
            <p:cNvSpPr/>
            <p:nvPr/>
          </p:nvSpPr>
          <p:spPr>
            <a:xfrm>
              <a:off x="14866790" y="67049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3" name="Freeform 2393"/>
            <p:cNvSpPr/>
            <p:nvPr/>
          </p:nvSpPr>
          <p:spPr>
            <a:xfrm>
              <a:off x="14866790" y="67808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4" name="Freeform 2394"/>
            <p:cNvSpPr/>
            <p:nvPr/>
          </p:nvSpPr>
          <p:spPr>
            <a:xfrm>
              <a:off x="14866790" y="685526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5" name="Freeform 2395"/>
            <p:cNvSpPr/>
            <p:nvPr/>
          </p:nvSpPr>
          <p:spPr>
            <a:xfrm>
              <a:off x="14866790" y="69296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6" name="Freeform 2396"/>
            <p:cNvSpPr/>
            <p:nvPr/>
          </p:nvSpPr>
          <p:spPr>
            <a:xfrm>
              <a:off x="14866790" y="700403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7" name="Freeform 2397"/>
            <p:cNvSpPr/>
            <p:nvPr/>
          </p:nvSpPr>
          <p:spPr>
            <a:xfrm>
              <a:off x="14866790" y="70779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8" name="Freeform 2398"/>
            <p:cNvSpPr/>
            <p:nvPr/>
          </p:nvSpPr>
          <p:spPr>
            <a:xfrm>
              <a:off x="14866790" y="71538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99" name="Freeform 2399"/>
            <p:cNvSpPr/>
            <p:nvPr/>
          </p:nvSpPr>
          <p:spPr>
            <a:xfrm>
              <a:off x="14866790" y="722825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0" name="Freeform 2400"/>
            <p:cNvSpPr/>
            <p:nvPr/>
          </p:nvSpPr>
          <p:spPr>
            <a:xfrm>
              <a:off x="14866790" y="73026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1" name="Freeform 2401"/>
            <p:cNvSpPr/>
            <p:nvPr/>
          </p:nvSpPr>
          <p:spPr>
            <a:xfrm>
              <a:off x="14866790" y="73770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2" name="Freeform 2402"/>
            <p:cNvSpPr/>
            <p:nvPr/>
          </p:nvSpPr>
          <p:spPr>
            <a:xfrm>
              <a:off x="14866790" y="745093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3" name="Freeform 2403"/>
            <p:cNvSpPr/>
            <p:nvPr/>
          </p:nvSpPr>
          <p:spPr>
            <a:xfrm>
              <a:off x="14866790" y="7526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4" name="Freeform 2404"/>
            <p:cNvSpPr/>
            <p:nvPr/>
          </p:nvSpPr>
          <p:spPr>
            <a:xfrm>
              <a:off x="14866790" y="760125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5" name="Freeform 2405"/>
            <p:cNvSpPr/>
            <p:nvPr/>
          </p:nvSpPr>
          <p:spPr>
            <a:xfrm>
              <a:off x="14866790" y="76756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6" name="Freeform 2406"/>
            <p:cNvSpPr/>
            <p:nvPr/>
          </p:nvSpPr>
          <p:spPr>
            <a:xfrm>
              <a:off x="14866790" y="775003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7" name="Freeform 2407"/>
            <p:cNvSpPr/>
            <p:nvPr/>
          </p:nvSpPr>
          <p:spPr>
            <a:xfrm>
              <a:off x="14866790" y="782392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8" name="Freeform 2408"/>
            <p:cNvSpPr/>
            <p:nvPr/>
          </p:nvSpPr>
          <p:spPr>
            <a:xfrm>
              <a:off x="14866790" y="78998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09" name="Freeform 2409"/>
            <p:cNvSpPr/>
            <p:nvPr/>
          </p:nvSpPr>
          <p:spPr>
            <a:xfrm>
              <a:off x="14866790" y="79742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0" name="Freeform 2410"/>
            <p:cNvSpPr/>
            <p:nvPr/>
          </p:nvSpPr>
          <p:spPr>
            <a:xfrm>
              <a:off x="14866790" y="80486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1" name="Freeform 2411"/>
            <p:cNvSpPr/>
            <p:nvPr/>
          </p:nvSpPr>
          <p:spPr>
            <a:xfrm>
              <a:off x="14866790" y="811944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2" name="Freeform 2412"/>
            <p:cNvSpPr/>
            <p:nvPr/>
          </p:nvSpPr>
          <p:spPr>
            <a:xfrm>
              <a:off x="14866790" y="81960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3" name="Freeform 2413"/>
            <p:cNvSpPr/>
            <p:nvPr/>
          </p:nvSpPr>
          <p:spPr>
            <a:xfrm>
              <a:off x="14866790" y="826990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4" name="Freeform 2414"/>
            <p:cNvSpPr/>
            <p:nvPr/>
          </p:nvSpPr>
          <p:spPr>
            <a:xfrm>
              <a:off x="14866790" y="83458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5" name="Freeform 2415"/>
            <p:cNvSpPr/>
            <p:nvPr/>
          </p:nvSpPr>
          <p:spPr>
            <a:xfrm>
              <a:off x="14866790" y="84202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6" name="Freeform 2416"/>
            <p:cNvSpPr/>
            <p:nvPr/>
          </p:nvSpPr>
          <p:spPr>
            <a:xfrm>
              <a:off x="15147767" y="476302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7" name="Freeform 2417"/>
            <p:cNvSpPr/>
            <p:nvPr/>
          </p:nvSpPr>
          <p:spPr>
            <a:xfrm>
              <a:off x="15147767" y="48369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8" name="Freeform 2418"/>
            <p:cNvSpPr/>
            <p:nvPr/>
          </p:nvSpPr>
          <p:spPr>
            <a:xfrm>
              <a:off x="15147767" y="491286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19" name="Freeform 2419"/>
            <p:cNvSpPr/>
            <p:nvPr/>
          </p:nvSpPr>
          <p:spPr>
            <a:xfrm>
              <a:off x="15147767" y="498724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0" name="Freeform 2420"/>
            <p:cNvSpPr/>
            <p:nvPr/>
          </p:nvSpPr>
          <p:spPr>
            <a:xfrm>
              <a:off x="15147767" y="50616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1" name="Freeform 2421"/>
            <p:cNvSpPr/>
            <p:nvPr/>
          </p:nvSpPr>
          <p:spPr>
            <a:xfrm>
              <a:off x="15147767" y="51360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2" name="Freeform 2422"/>
            <p:cNvSpPr/>
            <p:nvPr/>
          </p:nvSpPr>
          <p:spPr>
            <a:xfrm>
              <a:off x="15147767" y="52099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3" name="Freeform 2423"/>
            <p:cNvSpPr/>
            <p:nvPr/>
          </p:nvSpPr>
          <p:spPr>
            <a:xfrm>
              <a:off x="15147767" y="528586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4" name="Freeform 2424"/>
            <p:cNvSpPr/>
            <p:nvPr/>
          </p:nvSpPr>
          <p:spPr>
            <a:xfrm>
              <a:off x="15147767" y="536024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5" name="Freeform 2425"/>
            <p:cNvSpPr/>
            <p:nvPr/>
          </p:nvSpPr>
          <p:spPr>
            <a:xfrm>
              <a:off x="15147767" y="543463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6" name="Freeform 2426"/>
            <p:cNvSpPr/>
            <p:nvPr/>
          </p:nvSpPr>
          <p:spPr>
            <a:xfrm>
              <a:off x="15147767" y="55090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7" name="Freeform 2427"/>
            <p:cNvSpPr/>
            <p:nvPr/>
          </p:nvSpPr>
          <p:spPr>
            <a:xfrm>
              <a:off x="15147767" y="558291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8" name="Freeform 2428"/>
            <p:cNvSpPr/>
            <p:nvPr/>
          </p:nvSpPr>
          <p:spPr>
            <a:xfrm>
              <a:off x="15147767" y="5658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29" name="Freeform 2429"/>
            <p:cNvSpPr/>
            <p:nvPr/>
          </p:nvSpPr>
          <p:spPr>
            <a:xfrm>
              <a:off x="15147767" y="573324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0" name="Freeform 2430"/>
            <p:cNvSpPr/>
            <p:nvPr/>
          </p:nvSpPr>
          <p:spPr>
            <a:xfrm>
              <a:off x="15147767" y="58076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1" name="Freeform 2431"/>
            <p:cNvSpPr/>
            <p:nvPr/>
          </p:nvSpPr>
          <p:spPr>
            <a:xfrm>
              <a:off x="15147767" y="588201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2" name="Freeform 2432"/>
            <p:cNvSpPr/>
            <p:nvPr/>
          </p:nvSpPr>
          <p:spPr>
            <a:xfrm>
              <a:off x="15147767" y="595591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3" name="Freeform 2433"/>
            <p:cNvSpPr/>
            <p:nvPr/>
          </p:nvSpPr>
          <p:spPr>
            <a:xfrm>
              <a:off x="15147767" y="60318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4" name="Freeform 2434"/>
            <p:cNvSpPr/>
            <p:nvPr/>
          </p:nvSpPr>
          <p:spPr>
            <a:xfrm>
              <a:off x="15147767" y="61062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5" name="Freeform 2435"/>
            <p:cNvSpPr/>
            <p:nvPr/>
          </p:nvSpPr>
          <p:spPr>
            <a:xfrm>
              <a:off x="15147767" y="61806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6" name="Freeform 2436"/>
            <p:cNvSpPr/>
            <p:nvPr/>
          </p:nvSpPr>
          <p:spPr>
            <a:xfrm>
              <a:off x="15147767" y="62514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7" name="Freeform 2437"/>
            <p:cNvSpPr/>
            <p:nvPr/>
          </p:nvSpPr>
          <p:spPr>
            <a:xfrm>
              <a:off x="15147767" y="63279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8" name="Freeform 2438"/>
            <p:cNvSpPr/>
            <p:nvPr/>
          </p:nvSpPr>
          <p:spPr>
            <a:xfrm>
              <a:off x="15147767" y="640189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39" name="Freeform 2439"/>
            <p:cNvSpPr/>
            <p:nvPr/>
          </p:nvSpPr>
          <p:spPr>
            <a:xfrm>
              <a:off x="15147767" y="64778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0" name="Freeform 2440"/>
            <p:cNvSpPr/>
            <p:nvPr/>
          </p:nvSpPr>
          <p:spPr>
            <a:xfrm>
              <a:off x="15147767" y="65522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1" name="Freeform 2441"/>
            <p:cNvSpPr/>
            <p:nvPr/>
          </p:nvSpPr>
          <p:spPr>
            <a:xfrm>
              <a:off x="15147767" y="66310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2" name="Freeform 2442"/>
            <p:cNvSpPr/>
            <p:nvPr/>
          </p:nvSpPr>
          <p:spPr>
            <a:xfrm>
              <a:off x="15147767" y="67049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3" name="Freeform 2443"/>
            <p:cNvSpPr/>
            <p:nvPr/>
          </p:nvSpPr>
          <p:spPr>
            <a:xfrm>
              <a:off x="15147767" y="67808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4" name="Freeform 2444"/>
            <p:cNvSpPr/>
            <p:nvPr/>
          </p:nvSpPr>
          <p:spPr>
            <a:xfrm>
              <a:off x="15147767" y="685526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5" name="Freeform 2445"/>
            <p:cNvSpPr/>
            <p:nvPr/>
          </p:nvSpPr>
          <p:spPr>
            <a:xfrm>
              <a:off x="15147767" y="69296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6" name="Freeform 2446"/>
            <p:cNvSpPr/>
            <p:nvPr/>
          </p:nvSpPr>
          <p:spPr>
            <a:xfrm>
              <a:off x="15147767" y="700403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7" name="Freeform 2447"/>
            <p:cNvSpPr/>
            <p:nvPr/>
          </p:nvSpPr>
          <p:spPr>
            <a:xfrm>
              <a:off x="15147767" y="70779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8" name="Freeform 2448"/>
            <p:cNvSpPr/>
            <p:nvPr/>
          </p:nvSpPr>
          <p:spPr>
            <a:xfrm>
              <a:off x="15147767" y="71538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49" name="Freeform 2449"/>
            <p:cNvSpPr/>
            <p:nvPr/>
          </p:nvSpPr>
          <p:spPr>
            <a:xfrm>
              <a:off x="15147767" y="722825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0" name="Freeform 2450"/>
            <p:cNvSpPr/>
            <p:nvPr/>
          </p:nvSpPr>
          <p:spPr>
            <a:xfrm>
              <a:off x="15147767" y="73026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1" name="Freeform 2451"/>
            <p:cNvSpPr/>
            <p:nvPr/>
          </p:nvSpPr>
          <p:spPr>
            <a:xfrm>
              <a:off x="15147767" y="73770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2" name="Freeform 2452"/>
            <p:cNvSpPr/>
            <p:nvPr/>
          </p:nvSpPr>
          <p:spPr>
            <a:xfrm>
              <a:off x="15147767" y="745093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3" name="Freeform 2453"/>
            <p:cNvSpPr/>
            <p:nvPr/>
          </p:nvSpPr>
          <p:spPr>
            <a:xfrm>
              <a:off x="15147767" y="7526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4" name="Freeform 2454"/>
            <p:cNvSpPr/>
            <p:nvPr/>
          </p:nvSpPr>
          <p:spPr>
            <a:xfrm>
              <a:off x="15147767" y="760125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5" name="Freeform 2455"/>
            <p:cNvSpPr/>
            <p:nvPr/>
          </p:nvSpPr>
          <p:spPr>
            <a:xfrm>
              <a:off x="15147767" y="76756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6" name="Freeform 2456"/>
            <p:cNvSpPr/>
            <p:nvPr/>
          </p:nvSpPr>
          <p:spPr>
            <a:xfrm>
              <a:off x="15147767" y="775003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7" name="Freeform 2457"/>
            <p:cNvSpPr/>
            <p:nvPr/>
          </p:nvSpPr>
          <p:spPr>
            <a:xfrm>
              <a:off x="15147767" y="782392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8" name="Freeform 2458"/>
            <p:cNvSpPr/>
            <p:nvPr/>
          </p:nvSpPr>
          <p:spPr>
            <a:xfrm>
              <a:off x="15147767" y="78998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59" name="Freeform 2459"/>
            <p:cNvSpPr/>
            <p:nvPr/>
          </p:nvSpPr>
          <p:spPr>
            <a:xfrm>
              <a:off x="15147767" y="79742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0" name="Freeform 2460"/>
            <p:cNvSpPr/>
            <p:nvPr/>
          </p:nvSpPr>
          <p:spPr>
            <a:xfrm>
              <a:off x="15147767" y="80486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1" name="Freeform 2461"/>
            <p:cNvSpPr/>
            <p:nvPr/>
          </p:nvSpPr>
          <p:spPr>
            <a:xfrm>
              <a:off x="15147767" y="811944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2" name="Freeform 2462"/>
            <p:cNvSpPr/>
            <p:nvPr/>
          </p:nvSpPr>
          <p:spPr>
            <a:xfrm>
              <a:off x="15147767" y="81960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3" name="Freeform 2463"/>
            <p:cNvSpPr/>
            <p:nvPr/>
          </p:nvSpPr>
          <p:spPr>
            <a:xfrm>
              <a:off x="15147767" y="826990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4" name="Freeform 2464"/>
            <p:cNvSpPr/>
            <p:nvPr/>
          </p:nvSpPr>
          <p:spPr>
            <a:xfrm>
              <a:off x="15147767" y="83458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5" name="Freeform 2465"/>
            <p:cNvSpPr/>
            <p:nvPr/>
          </p:nvSpPr>
          <p:spPr>
            <a:xfrm>
              <a:off x="15147767" y="84202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6" name="Freeform 2466"/>
            <p:cNvSpPr/>
            <p:nvPr/>
          </p:nvSpPr>
          <p:spPr>
            <a:xfrm>
              <a:off x="15427129" y="476302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7" name="Freeform 2467"/>
            <p:cNvSpPr/>
            <p:nvPr/>
          </p:nvSpPr>
          <p:spPr>
            <a:xfrm>
              <a:off x="15427129" y="48369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8" name="Freeform 2468"/>
            <p:cNvSpPr/>
            <p:nvPr/>
          </p:nvSpPr>
          <p:spPr>
            <a:xfrm>
              <a:off x="15427129" y="491286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69" name="Freeform 2469"/>
            <p:cNvSpPr/>
            <p:nvPr/>
          </p:nvSpPr>
          <p:spPr>
            <a:xfrm>
              <a:off x="15427129" y="498724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0" name="Freeform 2470"/>
            <p:cNvSpPr/>
            <p:nvPr/>
          </p:nvSpPr>
          <p:spPr>
            <a:xfrm>
              <a:off x="15427129" y="50616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1" name="Freeform 2471"/>
            <p:cNvSpPr/>
            <p:nvPr/>
          </p:nvSpPr>
          <p:spPr>
            <a:xfrm>
              <a:off x="15427129" y="51360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2" name="Freeform 2472"/>
            <p:cNvSpPr/>
            <p:nvPr/>
          </p:nvSpPr>
          <p:spPr>
            <a:xfrm>
              <a:off x="15427129" y="520991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3" name="Freeform 2473"/>
            <p:cNvSpPr/>
            <p:nvPr/>
          </p:nvSpPr>
          <p:spPr>
            <a:xfrm>
              <a:off x="15427129" y="5285860"/>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4" name="Freeform 2474"/>
            <p:cNvSpPr/>
            <p:nvPr/>
          </p:nvSpPr>
          <p:spPr>
            <a:xfrm>
              <a:off x="15427129" y="536024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5" name="Freeform 2475"/>
            <p:cNvSpPr/>
            <p:nvPr/>
          </p:nvSpPr>
          <p:spPr>
            <a:xfrm>
              <a:off x="15427129" y="5434633"/>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6" name="Freeform 2476"/>
            <p:cNvSpPr/>
            <p:nvPr/>
          </p:nvSpPr>
          <p:spPr>
            <a:xfrm>
              <a:off x="15427129" y="550902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7" name="Freeform 2477"/>
            <p:cNvSpPr/>
            <p:nvPr/>
          </p:nvSpPr>
          <p:spPr>
            <a:xfrm>
              <a:off x="15427129" y="558291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8" name="Freeform 2478"/>
            <p:cNvSpPr/>
            <p:nvPr/>
          </p:nvSpPr>
          <p:spPr>
            <a:xfrm>
              <a:off x="15427129" y="5658858"/>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79" name="Freeform 2479"/>
            <p:cNvSpPr/>
            <p:nvPr/>
          </p:nvSpPr>
          <p:spPr>
            <a:xfrm>
              <a:off x="15427129" y="573324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0" name="Freeform 2480"/>
            <p:cNvSpPr/>
            <p:nvPr/>
          </p:nvSpPr>
          <p:spPr>
            <a:xfrm>
              <a:off x="15427129" y="58076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1" name="Freeform 2481"/>
            <p:cNvSpPr/>
            <p:nvPr/>
          </p:nvSpPr>
          <p:spPr>
            <a:xfrm>
              <a:off x="15427129" y="588201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2" name="Freeform 2482"/>
            <p:cNvSpPr/>
            <p:nvPr/>
          </p:nvSpPr>
          <p:spPr>
            <a:xfrm>
              <a:off x="15427129" y="595591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3" name="Freeform 2483"/>
            <p:cNvSpPr/>
            <p:nvPr/>
          </p:nvSpPr>
          <p:spPr>
            <a:xfrm>
              <a:off x="15427129" y="60318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4" name="Freeform 2484"/>
            <p:cNvSpPr/>
            <p:nvPr/>
          </p:nvSpPr>
          <p:spPr>
            <a:xfrm>
              <a:off x="15427129" y="61062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5" name="Freeform 2485"/>
            <p:cNvSpPr/>
            <p:nvPr/>
          </p:nvSpPr>
          <p:spPr>
            <a:xfrm>
              <a:off x="15427129" y="618063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6" name="Freeform 2486"/>
            <p:cNvSpPr/>
            <p:nvPr/>
          </p:nvSpPr>
          <p:spPr>
            <a:xfrm>
              <a:off x="15427129" y="62514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7" name="Freeform 2487"/>
            <p:cNvSpPr/>
            <p:nvPr/>
          </p:nvSpPr>
          <p:spPr>
            <a:xfrm>
              <a:off x="15427129" y="6327997"/>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8" name="Freeform 2488"/>
            <p:cNvSpPr/>
            <p:nvPr/>
          </p:nvSpPr>
          <p:spPr>
            <a:xfrm>
              <a:off x="15427129" y="6401895"/>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89" name="Freeform 2489"/>
            <p:cNvSpPr/>
            <p:nvPr/>
          </p:nvSpPr>
          <p:spPr>
            <a:xfrm>
              <a:off x="15427129" y="647783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0" name="Freeform 2490"/>
            <p:cNvSpPr/>
            <p:nvPr/>
          </p:nvSpPr>
          <p:spPr>
            <a:xfrm>
              <a:off x="15427129" y="655222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1" name="Freeform 2491"/>
            <p:cNvSpPr/>
            <p:nvPr/>
          </p:nvSpPr>
          <p:spPr>
            <a:xfrm>
              <a:off x="15427129" y="66310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2" name="Freeform 2492"/>
            <p:cNvSpPr/>
            <p:nvPr/>
          </p:nvSpPr>
          <p:spPr>
            <a:xfrm>
              <a:off x="15427129" y="67049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3" name="Freeform 2493"/>
            <p:cNvSpPr/>
            <p:nvPr/>
          </p:nvSpPr>
          <p:spPr>
            <a:xfrm>
              <a:off x="15427129" y="678087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4" name="Freeform 2494"/>
            <p:cNvSpPr/>
            <p:nvPr/>
          </p:nvSpPr>
          <p:spPr>
            <a:xfrm>
              <a:off x="15427129" y="6855261"/>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5" name="Freeform 2495"/>
            <p:cNvSpPr/>
            <p:nvPr/>
          </p:nvSpPr>
          <p:spPr>
            <a:xfrm>
              <a:off x="15427129" y="69296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6" name="Freeform 2496"/>
            <p:cNvSpPr/>
            <p:nvPr/>
          </p:nvSpPr>
          <p:spPr>
            <a:xfrm>
              <a:off x="15427129" y="7004034"/>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7" name="Freeform 2497"/>
            <p:cNvSpPr/>
            <p:nvPr/>
          </p:nvSpPr>
          <p:spPr>
            <a:xfrm>
              <a:off x="15427129" y="7077932"/>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8" name="Freeform 2498"/>
            <p:cNvSpPr/>
            <p:nvPr/>
          </p:nvSpPr>
          <p:spPr>
            <a:xfrm>
              <a:off x="15427129" y="715387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499" name="Freeform 2499"/>
            <p:cNvSpPr/>
            <p:nvPr/>
          </p:nvSpPr>
          <p:spPr>
            <a:xfrm>
              <a:off x="15427129" y="722825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0" name="Freeform 2500"/>
            <p:cNvSpPr/>
            <p:nvPr/>
          </p:nvSpPr>
          <p:spPr>
            <a:xfrm>
              <a:off x="15427129" y="7302646"/>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1" name="Freeform 2501"/>
            <p:cNvSpPr/>
            <p:nvPr/>
          </p:nvSpPr>
          <p:spPr>
            <a:xfrm>
              <a:off x="15427129" y="737703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2" name="Freeform 2502"/>
            <p:cNvSpPr/>
            <p:nvPr/>
          </p:nvSpPr>
          <p:spPr>
            <a:xfrm>
              <a:off x="15427129" y="7450930"/>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3" name="Freeform 2503"/>
            <p:cNvSpPr/>
            <p:nvPr/>
          </p:nvSpPr>
          <p:spPr>
            <a:xfrm>
              <a:off x="15427129" y="7526871"/>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4" name="Freeform 2504"/>
            <p:cNvSpPr/>
            <p:nvPr/>
          </p:nvSpPr>
          <p:spPr>
            <a:xfrm>
              <a:off x="15427129" y="760125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5" name="Freeform 2505"/>
            <p:cNvSpPr/>
            <p:nvPr/>
          </p:nvSpPr>
          <p:spPr>
            <a:xfrm>
              <a:off x="15427129" y="7675644"/>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6" name="Freeform 2506"/>
            <p:cNvSpPr/>
            <p:nvPr/>
          </p:nvSpPr>
          <p:spPr>
            <a:xfrm>
              <a:off x="15427129" y="7750032"/>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7" name="Freeform 2507"/>
            <p:cNvSpPr/>
            <p:nvPr/>
          </p:nvSpPr>
          <p:spPr>
            <a:xfrm>
              <a:off x="15427129" y="7823929"/>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8" name="Freeform 2508"/>
            <p:cNvSpPr/>
            <p:nvPr/>
          </p:nvSpPr>
          <p:spPr>
            <a:xfrm>
              <a:off x="15427129" y="789986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09" name="Freeform 2509"/>
            <p:cNvSpPr/>
            <p:nvPr/>
          </p:nvSpPr>
          <p:spPr>
            <a:xfrm>
              <a:off x="15427129" y="7974256"/>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10" name="Freeform 2510"/>
            <p:cNvSpPr/>
            <p:nvPr/>
          </p:nvSpPr>
          <p:spPr>
            <a:xfrm>
              <a:off x="15427129" y="8048643"/>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11" name="Freeform 2511"/>
            <p:cNvSpPr/>
            <p:nvPr/>
          </p:nvSpPr>
          <p:spPr>
            <a:xfrm>
              <a:off x="15427129" y="811944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12" name="Freeform 2512"/>
            <p:cNvSpPr/>
            <p:nvPr/>
          </p:nvSpPr>
          <p:spPr>
            <a:xfrm>
              <a:off x="15427129" y="8196009"/>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13" name="Freeform 2513"/>
            <p:cNvSpPr/>
            <p:nvPr/>
          </p:nvSpPr>
          <p:spPr>
            <a:xfrm>
              <a:off x="15427129" y="8269908"/>
              <a:ext cx="255129" cy="52939"/>
            </a:xfrm>
            <a:custGeom>
              <a:avLst/>
              <a:gdLst/>
              <a:ahLst/>
              <a:cxnLst/>
              <a:rect l="l" t="t" r="r" b="b"/>
              <a:pathLst>
                <a:path w="340172" h="70586">
                  <a:moveTo>
                    <a:pt x="0" y="0"/>
                  </a:moveTo>
                  <a:lnTo>
                    <a:pt x="340172" y="0"/>
                  </a:lnTo>
                  <a:lnTo>
                    <a:pt x="340172" y="70585"/>
                  </a:lnTo>
                  <a:lnTo>
                    <a:pt x="0" y="705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14" name="Freeform 2514"/>
            <p:cNvSpPr/>
            <p:nvPr/>
          </p:nvSpPr>
          <p:spPr>
            <a:xfrm>
              <a:off x="15427129" y="8345847"/>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15" name="Freeform 2515"/>
            <p:cNvSpPr/>
            <p:nvPr/>
          </p:nvSpPr>
          <p:spPr>
            <a:xfrm>
              <a:off x="15427129" y="8420235"/>
              <a:ext cx="255129" cy="52939"/>
            </a:xfrm>
            <a:custGeom>
              <a:avLst/>
              <a:gdLst/>
              <a:ahLst/>
              <a:cxnLst/>
              <a:rect l="l" t="t" r="r" b="b"/>
              <a:pathLst>
                <a:path w="340172" h="70586">
                  <a:moveTo>
                    <a:pt x="0" y="0"/>
                  </a:moveTo>
                  <a:lnTo>
                    <a:pt x="340172" y="0"/>
                  </a:lnTo>
                  <a:lnTo>
                    <a:pt x="340172" y="70586"/>
                  </a:lnTo>
                  <a:lnTo>
                    <a:pt x="0" y="705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516"/>
                                        </p:tgtEl>
                                        <p:attrNameLst>
                                          <p:attrName>style.visibility</p:attrName>
                                        </p:attrNameLst>
                                      </p:cBhvr>
                                      <p:to>
                                        <p:strVal val="visible"/>
                                      </p:to>
                                    </p:set>
                                    <p:animEffect transition="in" filter="wipe(left)">
                                      <p:cBhvr>
                                        <p:cTn id="15" dur="1000"/>
                                        <p:tgtEl>
                                          <p:spTgt spid="2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grpSp>
        <p:nvGrpSpPr>
          <p:cNvPr id="9" name="Group 9"/>
          <p:cNvGrpSpPr/>
          <p:nvPr/>
        </p:nvGrpSpPr>
        <p:grpSpPr>
          <a:xfrm>
            <a:off x="1721882" y="1339247"/>
            <a:ext cx="13483072" cy="2227411"/>
            <a:chOff x="0" y="0"/>
            <a:chExt cx="17977429" cy="2969881"/>
          </a:xfrm>
        </p:grpSpPr>
        <p:sp>
          <p:nvSpPr>
            <p:cNvPr id="10" name="TextBox 10"/>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LET’S TRY A</a:t>
              </a:r>
            </a:p>
          </p:txBody>
        </p:sp>
        <p:sp>
          <p:nvSpPr>
            <p:cNvPr id="11" name="TextBox 11"/>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WORD PROBLEM:</a:t>
              </a:r>
            </a:p>
          </p:txBody>
        </p:sp>
      </p:grpSp>
      <p:sp>
        <p:nvSpPr>
          <p:cNvPr id="12" name="TextBox 12"/>
          <p:cNvSpPr txBox="1"/>
          <p:nvPr/>
        </p:nvSpPr>
        <p:spPr>
          <a:xfrm>
            <a:off x="1721882" y="3795258"/>
            <a:ext cx="12259980" cy="599440"/>
          </a:xfrm>
          <a:prstGeom prst="rect">
            <a:avLst/>
          </a:prstGeom>
        </p:spPr>
        <p:txBody>
          <a:bodyPr lIns="0" tIns="0" rIns="0" bIns="0" rtlCol="0" anchor="t">
            <a:spAutoFit/>
          </a:bodyPr>
          <a:lstStyle/>
          <a:p>
            <a:pPr algn="ctr">
              <a:lnSpc>
                <a:spcPts val="4759"/>
              </a:lnSpc>
            </a:pPr>
            <a:r>
              <a:rPr lang="en-US" sz="3399" dirty="0">
                <a:solidFill>
                  <a:srgbClr val="000000"/>
                </a:solidFill>
                <a:latin typeface="Raleway"/>
                <a:ea typeface="Raleway"/>
                <a:cs typeface="Raleway"/>
                <a:sym typeface="Raleway"/>
              </a:rPr>
              <a:t>One barge container can hold up to </a:t>
            </a:r>
            <a:r>
              <a:rPr lang="en-US" sz="3399" b="1" dirty="0">
                <a:solidFill>
                  <a:srgbClr val="000000"/>
                </a:solidFill>
                <a:latin typeface="Raleway Bold"/>
                <a:ea typeface="Raleway Bold"/>
                <a:cs typeface="Raleway Bold"/>
                <a:sym typeface="Raleway Bold"/>
              </a:rPr>
              <a:t>50,000</a:t>
            </a:r>
            <a:r>
              <a:rPr lang="en-US" sz="3399" dirty="0">
                <a:solidFill>
                  <a:srgbClr val="000000"/>
                </a:solidFill>
                <a:latin typeface="Raleway"/>
                <a:ea typeface="Raleway"/>
                <a:cs typeface="Raleway"/>
                <a:sym typeface="Raleway"/>
              </a:rPr>
              <a:t> bushels of wheat. </a:t>
            </a:r>
          </a:p>
        </p:txBody>
      </p:sp>
      <p:sp>
        <p:nvSpPr>
          <p:cNvPr id="13" name="TextBox 13"/>
          <p:cNvSpPr txBox="1"/>
          <p:nvPr/>
        </p:nvSpPr>
        <p:spPr>
          <a:xfrm>
            <a:off x="1721882" y="4749091"/>
            <a:ext cx="12259980" cy="3599815"/>
          </a:xfrm>
          <a:prstGeom prst="rect">
            <a:avLst/>
          </a:prstGeom>
        </p:spPr>
        <p:txBody>
          <a:bodyPr lIns="0" tIns="0" rIns="0" bIns="0" rtlCol="0" anchor="t">
            <a:spAutoFit/>
          </a:bodyPr>
          <a:lstStyle/>
          <a:p>
            <a:pPr algn="l">
              <a:lnSpc>
                <a:spcPts val="4759"/>
              </a:lnSpc>
            </a:pPr>
            <a:r>
              <a:rPr lang="en-US" sz="3399" dirty="0">
                <a:solidFill>
                  <a:srgbClr val="000000"/>
                </a:solidFill>
                <a:latin typeface="Raleway"/>
                <a:ea typeface="Raleway"/>
                <a:cs typeface="Raleway"/>
                <a:sym typeface="Raleway"/>
              </a:rPr>
              <a:t>If one bushel of wheat produces </a:t>
            </a:r>
            <a:r>
              <a:rPr lang="en-US" sz="3399" b="1" dirty="0">
                <a:solidFill>
                  <a:srgbClr val="000000"/>
                </a:solidFill>
                <a:latin typeface="Raleway Bold"/>
                <a:ea typeface="Raleway Bold"/>
                <a:cs typeface="Raleway Bold"/>
                <a:sym typeface="Raleway Bold"/>
              </a:rPr>
              <a:t>42 commercial loaves</a:t>
            </a:r>
            <a:r>
              <a:rPr lang="en-US" sz="3399" dirty="0">
                <a:solidFill>
                  <a:srgbClr val="000000"/>
                </a:solidFill>
                <a:latin typeface="Raleway"/>
                <a:ea typeface="Raleway"/>
                <a:cs typeface="Raleway"/>
                <a:sym typeface="Raleway"/>
              </a:rPr>
              <a:t> of bread, how many loaves of bread can be produced from a single barge container full of wheat?</a:t>
            </a:r>
          </a:p>
          <a:p>
            <a:pPr algn="l">
              <a:lnSpc>
                <a:spcPts val="4759"/>
              </a:lnSpc>
            </a:pPr>
            <a:endParaRPr lang="en-US" sz="3399" dirty="0">
              <a:solidFill>
                <a:srgbClr val="000000"/>
              </a:solidFill>
              <a:latin typeface="Raleway"/>
              <a:ea typeface="Raleway"/>
              <a:cs typeface="Raleway"/>
              <a:sym typeface="Raleway"/>
            </a:endParaRPr>
          </a:p>
          <a:p>
            <a:pPr algn="l">
              <a:lnSpc>
                <a:spcPts val="4759"/>
              </a:lnSpc>
            </a:pPr>
            <a:r>
              <a:rPr lang="en-US" sz="3399" dirty="0">
                <a:solidFill>
                  <a:srgbClr val="000000"/>
                </a:solidFill>
                <a:latin typeface="Raleway"/>
                <a:ea typeface="Raleway"/>
                <a:cs typeface="Raleway"/>
                <a:sym typeface="Raleway"/>
              </a:rPr>
              <a:t>How about from one </a:t>
            </a:r>
            <a:r>
              <a:rPr lang="en-US" sz="3399" u="sng" dirty="0">
                <a:solidFill>
                  <a:srgbClr val="000000"/>
                </a:solidFill>
                <a:latin typeface="Raleway"/>
                <a:ea typeface="Raleway"/>
                <a:cs typeface="Raleway"/>
                <a:sym typeface="Raleway"/>
              </a:rPr>
              <a:t>standard barge tow</a:t>
            </a:r>
            <a:r>
              <a:rPr lang="en-US" sz="3399" dirty="0">
                <a:solidFill>
                  <a:srgbClr val="000000"/>
                </a:solidFill>
                <a:latin typeface="Raleway"/>
                <a:ea typeface="Raleway"/>
                <a:cs typeface="Raleway"/>
                <a:sym typeface="Raleway"/>
              </a:rPr>
              <a:t>? (Think back - do you remember how many containers is standard?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633264" y="4877310"/>
            <a:ext cx="6144418" cy="3471596"/>
          </a:xfrm>
          <a:custGeom>
            <a:avLst/>
            <a:gdLst/>
            <a:ahLst/>
            <a:cxnLst/>
            <a:rect l="l" t="t" r="r" b="b"/>
            <a:pathLst>
              <a:path w="6144418" h="3471596">
                <a:moveTo>
                  <a:pt x="0" y="0"/>
                </a:moveTo>
                <a:lnTo>
                  <a:pt x="6144418" y="0"/>
                </a:lnTo>
                <a:lnTo>
                  <a:pt x="6144418" y="3471596"/>
                </a:lnTo>
                <a:lnTo>
                  <a:pt x="0" y="3471596"/>
                </a:lnTo>
                <a:lnTo>
                  <a:pt x="0" y="0"/>
                </a:lnTo>
                <a:close/>
              </a:path>
            </a:pathLst>
          </a:custGeom>
          <a:blipFill>
            <a:blip r:embed="rId13"/>
            <a:stretch>
              <a:fillRect/>
            </a:stretch>
          </a:blipFill>
        </p:spPr>
        <p:txBody>
          <a:bodyPr/>
          <a:lstStyle/>
          <a:p>
            <a:endParaRPr lang="en-US"/>
          </a:p>
        </p:txBody>
      </p:sp>
      <p:grpSp>
        <p:nvGrpSpPr>
          <p:cNvPr id="10" name="Group 10"/>
          <p:cNvGrpSpPr/>
          <p:nvPr/>
        </p:nvGrpSpPr>
        <p:grpSpPr>
          <a:xfrm>
            <a:off x="1721882" y="1339247"/>
            <a:ext cx="13483072" cy="2227411"/>
            <a:chOff x="0" y="0"/>
            <a:chExt cx="17977429" cy="2969881"/>
          </a:xfrm>
        </p:grpSpPr>
        <p:sp>
          <p:nvSpPr>
            <p:cNvPr id="11" name="TextBox 11"/>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HERE’S THE</a:t>
              </a:r>
            </a:p>
          </p:txBody>
        </p:sp>
        <p:sp>
          <p:nvSpPr>
            <p:cNvPr id="12" name="TextBox 12"/>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ANSWER:</a:t>
              </a:r>
            </a:p>
          </p:txBody>
        </p:sp>
      </p:grpSp>
      <p:sp>
        <p:nvSpPr>
          <p:cNvPr id="13" name="TextBox 13"/>
          <p:cNvSpPr txBox="1"/>
          <p:nvPr/>
        </p:nvSpPr>
        <p:spPr>
          <a:xfrm>
            <a:off x="7158682" y="5057775"/>
            <a:ext cx="9262666" cy="599440"/>
          </a:xfrm>
          <a:prstGeom prst="rect">
            <a:avLst/>
          </a:prstGeom>
        </p:spPr>
        <p:txBody>
          <a:bodyPr lIns="0" tIns="0" rIns="0" bIns="0" rtlCol="0" anchor="t">
            <a:spAutoFit/>
          </a:bodyPr>
          <a:lstStyle/>
          <a:p>
            <a:pPr algn="l">
              <a:lnSpc>
                <a:spcPts val="4759"/>
              </a:lnSpc>
            </a:pPr>
            <a:r>
              <a:rPr lang="en-US" sz="3399">
                <a:solidFill>
                  <a:srgbClr val="000000"/>
                </a:solidFill>
                <a:latin typeface="Raleway"/>
                <a:ea typeface="Raleway"/>
                <a:cs typeface="Raleway"/>
                <a:sym typeface="Raleway"/>
              </a:rPr>
              <a:t>One barge container full of wheat can produce</a:t>
            </a:r>
          </a:p>
        </p:txBody>
      </p:sp>
      <p:grpSp>
        <p:nvGrpSpPr>
          <p:cNvPr id="14" name="Group 14"/>
          <p:cNvGrpSpPr/>
          <p:nvPr/>
        </p:nvGrpSpPr>
        <p:grpSpPr>
          <a:xfrm>
            <a:off x="7086600" y="6303841"/>
            <a:ext cx="9072960" cy="1135185"/>
            <a:chOff x="-96109" y="530614"/>
            <a:chExt cx="12097282" cy="1513581"/>
          </a:xfrm>
        </p:grpSpPr>
        <p:sp>
          <p:nvSpPr>
            <p:cNvPr id="15" name="TextBox 15"/>
            <p:cNvSpPr txBox="1"/>
            <p:nvPr/>
          </p:nvSpPr>
          <p:spPr>
            <a:xfrm>
              <a:off x="-96109" y="530614"/>
              <a:ext cx="11201833" cy="1513581"/>
            </a:xfrm>
            <a:prstGeom prst="rect">
              <a:avLst/>
            </a:prstGeom>
          </p:spPr>
          <p:txBody>
            <a:bodyPr lIns="0" tIns="0" rIns="0" bIns="0" rtlCol="0" anchor="t">
              <a:spAutoFit/>
            </a:bodyPr>
            <a:lstStyle/>
            <a:p>
              <a:pPr algn="l">
                <a:lnSpc>
                  <a:spcPts val="9486"/>
                </a:lnSpc>
              </a:pPr>
              <a:r>
                <a:rPr lang="en-US" sz="6776" dirty="0">
                  <a:solidFill>
                    <a:srgbClr val="F9AA19"/>
                  </a:solidFill>
                  <a:latin typeface="CAT Neuzeit"/>
                  <a:ea typeface="CAT Neuzeit"/>
                  <a:cs typeface="CAT Neuzeit"/>
                  <a:sym typeface="CAT Neuzeit"/>
                </a:rPr>
                <a:t>2.1 MILLION </a:t>
              </a:r>
            </a:p>
          </p:txBody>
        </p:sp>
        <p:sp>
          <p:nvSpPr>
            <p:cNvPr id="16" name="TextBox 16"/>
            <p:cNvSpPr txBox="1"/>
            <p:nvPr/>
          </p:nvSpPr>
          <p:spPr>
            <a:xfrm>
              <a:off x="6286923" y="1098413"/>
              <a:ext cx="5714250" cy="754566"/>
            </a:xfrm>
            <a:prstGeom prst="rect">
              <a:avLst/>
            </a:prstGeom>
          </p:spPr>
          <p:txBody>
            <a:bodyPr wrap="square" lIns="0" tIns="0" rIns="0" bIns="0" rtlCol="0" anchor="t">
              <a:spAutoFit/>
            </a:bodyPr>
            <a:lstStyle/>
            <a:p>
              <a:pPr algn="l">
                <a:lnSpc>
                  <a:spcPts val="4759"/>
                </a:lnSpc>
              </a:pPr>
              <a:r>
                <a:rPr lang="en-US" sz="3399" dirty="0">
                  <a:solidFill>
                    <a:srgbClr val="000000"/>
                  </a:solidFill>
                  <a:latin typeface="Raleway"/>
                  <a:ea typeface="Raleway"/>
                  <a:cs typeface="Raleway"/>
                  <a:sym typeface="Raleway"/>
                </a:rPr>
                <a:t>loaves of bread!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9"/>
        </a:solidFill>
        <a:effectLst/>
      </p:bgPr>
    </p:bg>
    <p:spTree>
      <p:nvGrpSpPr>
        <p:cNvPr id="1" name=""/>
        <p:cNvGrpSpPr/>
        <p:nvPr/>
      </p:nvGrpSpPr>
      <p:grpSpPr>
        <a:xfrm>
          <a:off x="0" y="0"/>
          <a:ext cx="0" cy="0"/>
          <a:chOff x="0" y="0"/>
          <a:chExt cx="0" cy="0"/>
        </a:xfrm>
      </p:grpSpPr>
      <p:sp>
        <p:nvSpPr>
          <p:cNvPr id="2" name="Freeform 2"/>
          <p:cNvSpPr/>
          <p:nvPr/>
        </p:nvSpPr>
        <p:spPr>
          <a:xfrm>
            <a:off x="-1694054" y="6291506"/>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800000">
            <a:off x="16159561" y="-106122"/>
            <a:ext cx="4063365" cy="4114800"/>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1910810" y="-1792432"/>
            <a:ext cx="4285688" cy="4614469"/>
          </a:xfrm>
          <a:custGeom>
            <a:avLst/>
            <a:gdLst/>
            <a:ahLst/>
            <a:cxnLst/>
            <a:rect l="l" t="t" r="r" b="b"/>
            <a:pathLst>
              <a:path w="4285688" h="4614469">
                <a:moveTo>
                  <a:pt x="0" y="4614469"/>
                </a:moveTo>
                <a:lnTo>
                  <a:pt x="4285688" y="4614469"/>
                </a:lnTo>
                <a:lnTo>
                  <a:pt x="4285688" y="0"/>
                </a:lnTo>
                <a:lnTo>
                  <a:pt x="0" y="0"/>
                </a:lnTo>
                <a:lnTo>
                  <a:pt x="0" y="4614469"/>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937237" y="7343484"/>
            <a:ext cx="4285688" cy="4614469"/>
          </a:xfrm>
          <a:custGeom>
            <a:avLst/>
            <a:gdLst/>
            <a:ahLst/>
            <a:cxnLst/>
            <a:rect l="l" t="t" r="r" b="b"/>
            <a:pathLst>
              <a:path w="4285688" h="4614469">
                <a:moveTo>
                  <a:pt x="4285689" y="0"/>
                </a:moveTo>
                <a:lnTo>
                  <a:pt x="0" y="0"/>
                </a:lnTo>
                <a:lnTo>
                  <a:pt x="0" y="4614469"/>
                </a:lnTo>
                <a:lnTo>
                  <a:pt x="4285689" y="4614469"/>
                </a:lnTo>
                <a:lnTo>
                  <a:pt x="428568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2369311" y="9258300"/>
            <a:ext cx="3667316" cy="4114800"/>
          </a:xfrm>
          <a:custGeom>
            <a:avLst/>
            <a:gdLst/>
            <a:ahLst/>
            <a:cxnLst/>
            <a:rect l="l" t="t" r="r" b="b"/>
            <a:pathLst>
              <a:path w="3667316" h="4114800">
                <a:moveTo>
                  <a:pt x="0" y="0"/>
                </a:moveTo>
                <a:lnTo>
                  <a:pt x="3667315" y="0"/>
                </a:lnTo>
                <a:lnTo>
                  <a:pt x="366731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2492245" y="-3086100"/>
            <a:ext cx="3667315" cy="4114800"/>
          </a:xfrm>
          <a:custGeom>
            <a:avLst/>
            <a:gdLst/>
            <a:ahLst/>
            <a:cxnLst/>
            <a:rect l="l" t="t" r="r" b="b"/>
            <a:pathLst>
              <a:path w="3667315" h="4114800">
                <a:moveTo>
                  <a:pt x="0" y="0"/>
                </a:moveTo>
                <a:lnTo>
                  <a:pt x="3667316" y="0"/>
                </a:lnTo>
                <a:lnTo>
                  <a:pt x="3667316"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337628" y="8996935"/>
            <a:ext cx="1384254" cy="1058954"/>
          </a:xfrm>
          <a:custGeom>
            <a:avLst/>
            <a:gdLst/>
            <a:ahLst/>
            <a:cxnLst/>
            <a:rect l="l" t="t" r="r" b="b"/>
            <a:pathLst>
              <a:path w="1384254" h="1058954">
                <a:moveTo>
                  <a:pt x="0" y="0"/>
                </a:moveTo>
                <a:lnTo>
                  <a:pt x="1384254" y="0"/>
                </a:lnTo>
                <a:lnTo>
                  <a:pt x="1384254" y="1058954"/>
                </a:lnTo>
                <a:lnTo>
                  <a:pt x="0" y="1058954"/>
                </a:lnTo>
                <a:lnTo>
                  <a:pt x="0" y="0"/>
                </a:lnTo>
                <a:close/>
              </a:path>
            </a:pathLst>
          </a:custGeom>
          <a:blipFill>
            <a:blip r:embed="rId12"/>
            <a:stretch>
              <a:fillRect/>
            </a:stretch>
          </a:blipFill>
        </p:spPr>
        <p:txBody>
          <a:bodyPr/>
          <a:lstStyle/>
          <a:p>
            <a:endParaRPr lang="en-US"/>
          </a:p>
        </p:txBody>
      </p:sp>
      <p:sp>
        <p:nvSpPr>
          <p:cNvPr id="9" name="Freeform 9"/>
          <p:cNvSpPr/>
          <p:nvPr/>
        </p:nvSpPr>
        <p:spPr>
          <a:xfrm>
            <a:off x="633264" y="4877310"/>
            <a:ext cx="6144418" cy="3471596"/>
          </a:xfrm>
          <a:custGeom>
            <a:avLst/>
            <a:gdLst/>
            <a:ahLst/>
            <a:cxnLst/>
            <a:rect l="l" t="t" r="r" b="b"/>
            <a:pathLst>
              <a:path w="6144418" h="3471596">
                <a:moveTo>
                  <a:pt x="0" y="0"/>
                </a:moveTo>
                <a:lnTo>
                  <a:pt x="6144418" y="0"/>
                </a:lnTo>
                <a:lnTo>
                  <a:pt x="6144418" y="3471596"/>
                </a:lnTo>
                <a:lnTo>
                  <a:pt x="0" y="3471596"/>
                </a:lnTo>
                <a:lnTo>
                  <a:pt x="0" y="0"/>
                </a:lnTo>
                <a:close/>
              </a:path>
            </a:pathLst>
          </a:custGeom>
          <a:blipFill>
            <a:blip r:embed="rId13"/>
            <a:stretch>
              <a:fillRect/>
            </a:stretch>
          </a:blipFill>
        </p:spPr>
        <p:txBody>
          <a:bodyPr/>
          <a:lstStyle/>
          <a:p>
            <a:endParaRPr lang="en-US"/>
          </a:p>
        </p:txBody>
      </p:sp>
      <p:grpSp>
        <p:nvGrpSpPr>
          <p:cNvPr id="10" name="Group 10"/>
          <p:cNvGrpSpPr/>
          <p:nvPr/>
        </p:nvGrpSpPr>
        <p:grpSpPr>
          <a:xfrm>
            <a:off x="1721882" y="1339247"/>
            <a:ext cx="13483072" cy="2227411"/>
            <a:chOff x="0" y="0"/>
            <a:chExt cx="17977429" cy="2969881"/>
          </a:xfrm>
        </p:grpSpPr>
        <p:sp>
          <p:nvSpPr>
            <p:cNvPr id="11" name="TextBox 11"/>
            <p:cNvSpPr txBox="1"/>
            <p:nvPr/>
          </p:nvSpPr>
          <p:spPr>
            <a:xfrm>
              <a:off x="0" y="142875"/>
              <a:ext cx="10606722" cy="1053689"/>
            </a:xfrm>
            <a:prstGeom prst="rect">
              <a:avLst/>
            </a:prstGeom>
          </p:spPr>
          <p:txBody>
            <a:bodyPr lIns="0" tIns="0" rIns="0" bIns="0" rtlCol="0" anchor="t">
              <a:spAutoFit/>
            </a:bodyPr>
            <a:lstStyle/>
            <a:p>
              <a:pPr algn="l">
                <a:lnSpc>
                  <a:spcPts val="5481"/>
                </a:lnSpc>
              </a:pPr>
              <a:r>
                <a:rPr lang="en-US" sz="5893" spc="836">
                  <a:solidFill>
                    <a:srgbClr val="66B2B0"/>
                  </a:solidFill>
                  <a:latin typeface="CAT Neuzeit"/>
                  <a:ea typeface="CAT Neuzeit"/>
                  <a:cs typeface="CAT Neuzeit"/>
                  <a:sym typeface="CAT Neuzeit"/>
                </a:rPr>
                <a:t>HERE’S THE</a:t>
              </a:r>
            </a:p>
          </p:txBody>
        </p:sp>
        <p:sp>
          <p:nvSpPr>
            <p:cNvPr id="12" name="TextBox 12"/>
            <p:cNvSpPr txBox="1"/>
            <p:nvPr/>
          </p:nvSpPr>
          <p:spPr>
            <a:xfrm>
              <a:off x="0" y="1413177"/>
              <a:ext cx="17977429" cy="1556704"/>
            </a:xfrm>
            <a:prstGeom prst="rect">
              <a:avLst/>
            </a:prstGeom>
          </p:spPr>
          <p:txBody>
            <a:bodyPr lIns="0" tIns="0" rIns="0" bIns="0" rtlCol="0" anchor="t">
              <a:spAutoFit/>
            </a:bodyPr>
            <a:lstStyle/>
            <a:p>
              <a:pPr algn="l">
                <a:lnSpc>
                  <a:spcPts val="8092"/>
                </a:lnSpc>
              </a:pPr>
              <a:r>
                <a:rPr lang="en-US" sz="8701" spc="1235">
                  <a:solidFill>
                    <a:srgbClr val="FF3131"/>
                  </a:solidFill>
                  <a:latin typeface="CAT Neuzeit"/>
                  <a:ea typeface="CAT Neuzeit"/>
                  <a:cs typeface="CAT Neuzeit"/>
                  <a:sym typeface="CAT Neuzeit"/>
                </a:rPr>
                <a:t>ANSWER:</a:t>
              </a:r>
            </a:p>
          </p:txBody>
        </p:sp>
      </p:grpSp>
      <p:sp>
        <p:nvSpPr>
          <p:cNvPr id="13" name="TextBox 13"/>
          <p:cNvSpPr txBox="1"/>
          <p:nvPr/>
        </p:nvSpPr>
        <p:spPr>
          <a:xfrm>
            <a:off x="7158682" y="5057775"/>
            <a:ext cx="9686188" cy="599440"/>
          </a:xfrm>
          <a:prstGeom prst="rect">
            <a:avLst/>
          </a:prstGeom>
        </p:spPr>
        <p:txBody>
          <a:bodyPr lIns="0" tIns="0" rIns="0" bIns="0" rtlCol="0" anchor="t">
            <a:spAutoFit/>
          </a:bodyPr>
          <a:lstStyle/>
          <a:p>
            <a:pPr algn="l">
              <a:lnSpc>
                <a:spcPts val="4759"/>
              </a:lnSpc>
            </a:pPr>
            <a:r>
              <a:rPr lang="en-US" sz="3399" dirty="0">
                <a:solidFill>
                  <a:srgbClr val="000000"/>
                </a:solidFill>
                <a:latin typeface="Raleway"/>
                <a:ea typeface="Raleway"/>
                <a:cs typeface="Raleway"/>
                <a:sym typeface="Raleway"/>
              </a:rPr>
              <a:t>One standard barge tow (15 barges) can produce</a:t>
            </a:r>
          </a:p>
        </p:txBody>
      </p:sp>
      <p:grpSp>
        <p:nvGrpSpPr>
          <p:cNvPr id="14" name="Group 14"/>
          <p:cNvGrpSpPr/>
          <p:nvPr/>
        </p:nvGrpSpPr>
        <p:grpSpPr>
          <a:xfrm>
            <a:off x="7086600" y="6291506"/>
            <a:ext cx="9704168" cy="1619003"/>
            <a:chOff x="-96109" y="514167"/>
            <a:chExt cx="11201832" cy="2158672"/>
          </a:xfrm>
        </p:grpSpPr>
        <p:sp>
          <p:nvSpPr>
            <p:cNvPr id="15" name="TextBox 15"/>
            <p:cNvSpPr txBox="1"/>
            <p:nvPr/>
          </p:nvSpPr>
          <p:spPr>
            <a:xfrm>
              <a:off x="-96109" y="514167"/>
              <a:ext cx="11201832" cy="1513581"/>
            </a:xfrm>
            <a:prstGeom prst="rect">
              <a:avLst/>
            </a:prstGeom>
          </p:spPr>
          <p:txBody>
            <a:bodyPr lIns="0" tIns="0" rIns="0" bIns="0" rtlCol="0" anchor="t">
              <a:spAutoFit/>
            </a:bodyPr>
            <a:lstStyle/>
            <a:p>
              <a:pPr algn="l">
                <a:lnSpc>
                  <a:spcPts val="9486"/>
                </a:lnSpc>
              </a:pPr>
              <a:r>
                <a:rPr lang="en-US" sz="6776" dirty="0">
                  <a:solidFill>
                    <a:srgbClr val="FF3131"/>
                  </a:solidFill>
                  <a:latin typeface="CAT Neuzeit"/>
                  <a:ea typeface="CAT Neuzeit"/>
                  <a:cs typeface="CAT Neuzeit"/>
                  <a:sym typeface="CAT Neuzeit"/>
                </a:rPr>
                <a:t>31.5 MILLION</a:t>
              </a:r>
            </a:p>
          </p:txBody>
        </p:sp>
        <p:sp>
          <p:nvSpPr>
            <p:cNvPr id="16" name="TextBox 16"/>
            <p:cNvSpPr txBox="1"/>
            <p:nvPr/>
          </p:nvSpPr>
          <p:spPr>
            <a:xfrm>
              <a:off x="6061098" y="1097535"/>
              <a:ext cx="4227286" cy="1575304"/>
            </a:xfrm>
            <a:prstGeom prst="rect">
              <a:avLst/>
            </a:prstGeom>
          </p:spPr>
          <p:txBody>
            <a:bodyPr lIns="0" tIns="0" rIns="0" bIns="0" rtlCol="0" anchor="t">
              <a:spAutoFit/>
            </a:bodyPr>
            <a:lstStyle/>
            <a:p>
              <a:pPr algn="l">
                <a:lnSpc>
                  <a:spcPts val="4759"/>
                </a:lnSpc>
              </a:pPr>
              <a:r>
                <a:rPr lang="en-US" sz="3399" dirty="0">
                  <a:solidFill>
                    <a:srgbClr val="000000"/>
                  </a:solidFill>
                  <a:latin typeface="Raleway"/>
                  <a:ea typeface="Raleway"/>
                  <a:cs typeface="Raleway"/>
                  <a:sym typeface="Raleway"/>
                </a:rPr>
                <a:t>loaves of bread!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80">
                                          <p:stCondLst>
                                            <p:cond delay="0"/>
                                          </p:stCondLst>
                                        </p:cTn>
                                        <p:tgtEl>
                                          <p:spTgt spid="14"/>
                                        </p:tgtEl>
                                      </p:cBhvr>
                                    </p:animEffect>
                                    <p:anim calcmode="lin" valueType="num">
                                      <p:cBhvr>
                                        <p:cTn id="1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 dur="26">
                                          <p:stCondLst>
                                            <p:cond delay="650"/>
                                          </p:stCondLst>
                                        </p:cTn>
                                        <p:tgtEl>
                                          <p:spTgt spid="14"/>
                                        </p:tgtEl>
                                      </p:cBhvr>
                                      <p:to x="100000" y="60000"/>
                                    </p:animScale>
                                    <p:animScale>
                                      <p:cBhvr>
                                        <p:cTn id="18" dur="166" decel="50000">
                                          <p:stCondLst>
                                            <p:cond delay="676"/>
                                          </p:stCondLst>
                                        </p:cTn>
                                        <p:tgtEl>
                                          <p:spTgt spid="14"/>
                                        </p:tgtEl>
                                      </p:cBhvr>
                                      <p:to x="100000" y="100000"/>
                                    </p:animScale>
                                    <p:animScale>
                                      <p:cBhvr>
                                        <p:cTn id="19" dur="26">
                                          <p:stCondLst>
                                            <p:cond delay="1312"/>
                                          </p:stCondLst>
                                        </p:cTn>
                                        <p:tgtEl>
                                          <p:spTgt spid="14"/>
                                        </p:tgtEl>
                                      </p:cBhvr>
                                      <p:to x="100000" y="80000"/>
                                    </p:animScale>
                                    <p:animScale>
                                      <p:cBhvr>
                                        <p:cTn id="20" dur="166" decel="50000">
                                          <p:stCondLst>
                                            <p:cond delay="1338"/>
                                          </p:stCondLst>
                                        </p:cTn>
                                        <p:tgtEl>
                                          <p:spTgt spid="14"/>
                                        </p:tgtEl>
                                      </p:cBhvr>
                                      <p:to x="100000" y="100000"/>
                                    </p:animScale>
                                    <p:animScale>
                                      <p:cBhvr>
                                        <p:cTn id="21" dur="26">
                                          <p:stCondLst>
                                            <p:cond delay="1642"/>
                                          </p:stCondLst>
                                        </p:cTn>
                                        <p:tgtEl>
                                          <p:spTgt spid="14"/>
                                        </p:tgtEl>
                                      </p:cBhvr>
                                      <p:to x="100000" y="90000"/>
                                    </p:animScale>
                                    <p:animScale>
                                      <p:cBhvr>
                                        <p:cTn id="22" dur="166" decel="50000">
                                          <p:stCondLst>
                                            <p:cond delay="1668"/>
                                          </p:stCondLst>
                                        </p:cTn>
                                        <p:tgtEl>
                                          <p:spTgt spid="14"/>
                                        </p:tgtEl>
                                      </p:cBhvr>
                                      <p:to x="100000" y="100000"/>
                                    </p:animScale>
                                    <p:animScale>
                                      <p:cBhvr>
                                        <p:cTn id="23" dur="26">
                                          <p:stCondLst>
                                            <p:cond delay="1808"/>
                                          </p:stCondLst>
                                        </p:cTn>
                                        <p:tgtEl>
                                          <p:spTgt spid="14"/>
                                        </p:tgtEl>
                                      </p:cBhvr>
                                      <p:to x="100000" y="95000"/>
                                    </p:animScale>
                                    <p:animScale>
                                      <p:cBhvr>
                                        <p:cTn id="24"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TotalTime>
  <Words>1128</Words>
  <Application>Microsoft Office PowerPoint</Application>
  <PresentationFormat>Custom</PresentationFormat>
  <Paragraphs>136</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Calibri</vt:lpstr>
      <vt:lpstr>Raleway</vt:lpstr>
      <vt:lpstr>Raleway Bold</vt:lpstr>
      <vt:lpstr>Canva Sans</vt:lpstr>
      <vt:lpstr>Cooper Hewitt</vt:lpstr>
      <vt:lpstr>Mansalva</vt:lpstr>
      <vt:lpstr>CAT Neuzeit</vt:lpstr>
      <vt:lpstr>Canva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River economics powerpoint</dc:title>
  <cp:lastModifiedBy>Ratcliff, Elise M CIV MVS</cp:lastModifiedBy>
  <cp:revision>2</cp:revision>
  <dcterms:created xsi:type="dcterms:W3CDTF">2006-08-16T00:00:00Z</dcterms:created>
  <dcterms:modified xsi:type="dcterms:W3CDTF">2025-08-02T22:53:09Z</dcterms:modified>
  <dc:identifier>DAGuNfHsov8</dc:identifier>
</cp:coreProperties>
</file>